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8"/>
  </p:notesMasterIdLst>
  <p:sldIdLst>
    <p:sldId id="265" r:id="rId2"/>
    <p:sldId id="262" r:id="rId3"/>
    <p:sldId id="273" r:id="rId4"/>
    <p:sldId id="282" r:id="rId5"/>
    <p:sldId id="283" r:id="rId6"/>
    <p:sldId id="263" r:id="rId7"/>
    <p:sldId id="256" r:id="rId8"/>
    <p:sldId id="269" r:id="rId9"/>
    <p:sldId id="258" r:id="rId10"/>
    <p:sldId id="277" r:id="rId11"/>
    <p:sldId id="264" r:id="rId12"/>
    <p:sldId id="279" r:id="rId13"/>
    <p:sldId id="284" r:id="rId14"/>
    <p:sldId id="274" r:id="rId15"/>
    <p:sldId id="268" r:id="rId16"/>
    <p:sldId id="266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512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55AA712-B474-448C-B7A1-96FEBEFE9EC6}" type="datetimeFigureOut">
              <a:rPr lang="pl-PL" smtClean="0"/>
              <a:t>18.05.2022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801B64-7D9F-48EA-9311-1BEEDE403CCF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0981379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801B64-7D9F-48EA-9311-1BEEDE403CCF}" type="slidenum">
              <a:rPr lang="pl-PL" smtClean="0"/>
              <a:t>16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1276095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/>
              <a:t>Kliknij, aby edytować styl wzorca podtytułu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A5F6B7-2F42-4ED4-A61B-1C865EA3A5A8}" type="datetimeFigureOut">
              <a:rPr lang="pl-PL" smtClean="0"/>
              <a:t>18.05.2022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3F4A9F-4743-4B19-B753-4924FBE1636C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677811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split orient="vert"/>
      </p:transition>
    </mc:Choice>
    <mc:Fallback xmlns="">
      <p:transition spd="slow" advClick="0" advTm="3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A5F6B7-2F42-4ED4-A61B-1C865EA3A5A8}" type="datetimeFigureOut">
              <a:rPr lang="pl-PL" smtClean="0"/>
              <a:t>18.05.2022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3F4A9F-4743-4B19-B753-4924FBE1636C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08066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split orient="vert"/>
      </p:transition>
    </mc:Choice>
    <mc:Fallback xmlns="">
      <p:transition spd="slow" advClick="0" advTm="3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A5F6B7-2F42-4ED4-A61B-1C865EA3A5A8}" type="datetimeFigureOut">
              <a:rPr lang="pl-PL" smtClean="0"/>
              <a:t>18.05.2022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3F4A9F-4743-4B19-B753-4924FBE1636C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225656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split orient="vert"/>
      </p:transition>
    </mc:Choice>
    <mc:Fallback xmlns="">
      <p:transition spd="slow" advClick="0" advTm="3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A5F6B7-2F42-4ED4-A61B-1C865EA3A5A8}" type="datetimeFigureOut">
              <a:rPr lang="pl-PL" smtClean="0"/>
              <a:t>18.05.2022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3F4A9F-4743-4B19-B753-4924FBE1636C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042567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split orient="vert"/>
      </p:transition>
    </mc:Choice>
    <mc:Fallback xmlns="">
      <p:transition spd="slow" advClick="0" advTm="3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A5F6B7-2F42-4ED4-A61B-1C865EA3A5A8}" type="datetimeFigureOut">
              <a:rPr lang="pl-PL" smtClean="0"/>
              <a:t>18.05.2022</a:t>
            </a:fld>
            <a:endParaRPr lang="pl-P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3F4A9F-4743-4B19-B753-4924FBE1636C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655125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split orient="vert"/>
      </p:transition>
    </mc:Choice>
    <mc:Fallback xmlns="">
      <p:transition spd="slow" advClick="0" advTm="3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A5F6B7-2F42-4ED4-A61B-1C865EA3A5A8}" type="datetimeFigureOut">
              <a:rPr lang="pl-PL" smtClean="0"/>
              <a:t>18.05.2022</a:t>
            </a:fld>
            <a:endParaRPr lang="pl-P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3F4A9F-4743-4B19-B753-4924FBE1636C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403189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split orient="vert"/>
      </p:transition>
    </mc:Choice>
    <mc:Fallback xmlns="">
      <p:transition spd="slow" advClick="0" advTm="3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A5F6B7-2F42-4ED4-A61B-1C865EA3A5A8}" type="datetimeFigureOut">
              <a:rPr lang="pl-PL" smtClean="0"/>
              <a:t>18.05.2022</a:t>
            </a:fld>
            <a:endParaRPr lang="pl-P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3F4A9F-4743-4B19-B753-4924FBE1636C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05092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split orient="vert"/>
      </p:transition>
    </mc:Choice>
    <mc:Fallback xmlns="">
      <p:transition spd="slow" advClick="0" advTm="3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A5F6B7-2F42-4ED4-A61B-1C865EA3A5A8}" type="datetimeFigureOut">
              <a:rPr lang="pl-PL" smtClean="0"/>
              <a:t>18.05.2022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3F4A9F-4743-4B19-B753-4924FBE1636C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580548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split orient="vert"/>
      </p:transition>
    </mc:Choice>
    <mc:Fallback xmlns="">
      <p:transition spd="slow" advClick="0" advTm="3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l-PL"/>
              <a:t>Kliknij ikonę, aby dodać obraz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A5F6B7-2F42-4ED4-A61B-1C865EA3A5A8}" type="datetimeFigureOut">
              <a:rPr lang="pl-PL" smtClean="0"/>
              <a:t>18.05.2022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3F4A9F-4743-4B19-B753-4924FBE1636C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477469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split orient="vert"/>
      </p:transition>
    </mc:Choice>
    <mc:Fallback xmlns="">
      <p:transition spd="slow" advClick="0" advTm="3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ytuł i po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A5F6B7-2F42-4ED4-A61B-1C865EA3A5A8}" type="datetimeFigureOut">
              <a:rPr lang="pl-PL" smtClean="0"/>
              <a:t>18.05.2022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3F4A9F-4743-4B19-B753-4924FBE1636C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859046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split orient="vert"/>
      </p:transition>
    </mc:Choice>
    <mc:Fallback xmlns="">
      <p:transition spd="slow" advClick="0" advTm="3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ferta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A5F6B7-2F42-4ED4-A61B-1C865EA3A5A8}" type="datetimeFigureOut">
              <a:rPr lang="pl-PL" smtClean="0"/>
              <a:t>18.05.2022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3F4A9F-4743-4B19-B753-4924FBE1636C}" type="slidenum">
              <a:rPr lang="pl-PL" smtClean="0"/>
              <a:t>‹#›</a:t>
            </a:fld>
            <a:endParaRPr lang="pl-PL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228032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split orient="vert"/>
      </p:transition>
    </mc:Choice>
    <mc:Fallback xmlns="">
      <p:transition spd="slow" advClick="0" advTm="3000">
        <p:split orient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Karta naz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A5F6B7-2F42-4ED4-A61B-1C865EA3A5A8}" type="datetimeFigureOut">
              <a:rPr lang="pl-PL" smtClean="0"/>
              <a:t>18.05.2022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3F4A9F-4743-4B19-B753-4924FBE1636C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486577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split orient="vert"/>
      </p:transition>
    </mc:Choice>
    <mc:Fallback xmlns="">
      <p:transition spd="slow" advClick="0" advTm="3000">
        <p:split orient="vert"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Karta nazwy cytat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A5F6B7-2F42-4ED4-A61B-1C865EA3A5A8}" type="datetimeFigureOut">
              <a:rPr lang="pl-PL" smtClean="0"/>
              <a:t>18.05.2022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3F4A9F-4743-4B19-B753-4924FBE1636C}" type="slidenum">
              <a:rPr lang="pl-PL" smtClean="0"/>
              <a:t>‹#›</a:t>
            </a:fld>
            <a:endParaRPr lang="pl-PL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783258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split orient="vert"/>
      </p:transition>
    </mc:Choice>
    <mc:Fallback xmlns="">
      <p:transition spd="slow" advClick="0" advTm="3000">
        <p:split orient="vert"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wda lub fał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A5F6B7-2F42-4ED4-A61B-1C865EA3A5A8}" type="datetimeFigureOut">
              <a:rPr lang="pl-PL" smtClean="0"/>
              <a:t>18.05.2022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3F4A9F-4743-4B19-B753-4924FBE1636C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72322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split orient="vert"/>
      </p:transition>
    </mc:Choice>
    <mc:Fallback xmlns="">
      <p:transition spd="slow" advClick="0" advTm="3000">
        <p:split orient="vert"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A5F6B7-2F42-4ED4-A61B-1C865EA3A5A8}" type="datetimeFigureOut">
              <a:rPr lang="pl-PL" smtClean="0"/>
              <a:t>18.05.2022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3F4A9F-4743-4B19-B753-4924FBE1636C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17637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split orient="vert"/>
      </p:transition>
    </mc:Choice>
    <mc:Fallback xmlns="">
      <p:transition spd="slow" advClick="0" advTm="3000">
        <p:split orient="vert"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A5F6B7-2F42-4ED4-A61B-1C865EA3A5A8}" type="datetimeFigureOut">
              <a:rPr lang="pl-PL" smtClean="0"/>
              <a:t>18.05.2022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3F4A9F-4743-4B19-B753-4924FBE1636C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087232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split orient="vert"/>
      </p:transition>
    </mc:Choice>
    <mc:Fallback xmlns="">
      <p:transition spd="slow" advClick="0" advTm="3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A5F6B7-2F42-4ED4-A61B-1C865EA3A5A8}" type="datetimeFigureOut">
              <a:rPr lang="pl-PL" smtClean="0"/>
              <a:t>18.05.2022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993F4A9F-4743-4B19-B753-4924FBE1636C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4353364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</p:sldLayoutIdLst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split orient="vert"/>
      </p:transition>
    </mc:Choice>
    <mc:Fallback xmlns="">
      <p:transition spd="slow" advClick="0" advTm="3000">
        <p:split orient="vert"/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6.png"/><Relationship Id="rId7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image" Target="../media/image17.jpeg"/><Relationship Id="rId4" Type="http://schemas.openxmlformats.org/officeDocument/2006/relationships/image" Target="https://toronto.orpeg.pl/wp-content/uploads/sites/7/2021/11/toronto.pn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8000">
              <a:schemeClr val="bg1"/>
            </a:gs>
            <a:gs pos="71000">
              <a:schemeClr val="bg1"/>
            </a:gs>
            <a:gs pos="84000">
              <a:schemeClr val="bg1"/>
            </a:gs>
            <a:gs pos="100000">
              <a:schemeClr val="bg1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az 8">
            <a:extLst>
              <a:ext uri="{FF2B5EF4-FFF2-40B4-BE49-F238E27FC236}">
                <a16:creationId xmlns:a16="http://schemas.microsoft.com/office/drawing/2014/main" id="{15A1F437-9E19-4E52-8220-E407B18F2E89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320" y="274830"/>
            <a:ext cx="4731255" cy="6308340"/>
          </a:xfrm>
          <a:prstGeom prst="rect">
            <a:avLst/>
          </a:prstGeom>
          <a:ln>
            <a:solidFill>
              <a:schemeClr val="bg1">
                <a:lumMod val="65000"/>
              </a:schemeClr>
            </a:solidFill>
          </a:ln>
          <a:effectLst>
            <a:glow rad="228600">
              <a:schemeClr val="bg1">
                <a:lumMod val="65000"/>
                <a:alpha val="40000"/>
              </a:schemeClr>
            </a:glow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1" name="pole tekstowe 10">
            <a:extLst>
              <a:ext uri="{FF2B5EF4-FFF2-40B4-BE49-F238E27FC236}">
                <a16:creationId xmlns:a16="http://schemas.microsoft.com/office/drawing/2014/main" id="{ECC004F7-784C-43A4-BAE7-AF2A203E42B3}"/>
              </a:ext>
            </a:extLst>
          </p:cNvPr>
          <p:cNvSpPr txBox="1"/>
          <p:nvPr/>
        </p:nvSpPr>
        <p:spPr>
          <a:xfrm>
            <a:off x="6096000" y="3154576"/>
            <a:ext cx="5906729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l-PL" dirty="0">
                <a:latin typeface="Bahnschrift" panose="020B0502040204020203" pitchFamily="34" charset="0"/>
              </a:rPr>
              <a:t>Szkoły Polskie z siedzibą </a:t>
            </a:r>
          </a:p>
          <a:p>
            <a:pPr algn="ctr"/>
            <a:r>
              <a:rPr lang="pl-PL" dirty="0">
                <a:latin typeface="Bahnschrift" panose="020B0502040204020203" pitchFamily="34" charset="0"/>
              </a:rPr>
              <a:t>w Chicago, Nowym Jorku, Toronto i Waszyngtonie </a:t>
            </a:r>
          </a:p>
          <a:p>
            <a:pPr algn="ctr"/>
            <a:r>
              <a:rPr lang="pl-PL" dirty="0">
                <a:latin typeface="Bahnschrift" panose="020B0502040204020203" pitchFamily="34" charset="0"/>
              </a:rPr>
              <a:t>w roku szkolnym 2021/2022</a:t>
            </a:r>
          </a:p>
          <a:p>
            <a:pPr algn="ctr"/>
            <a:r>
              <a:rPr lang="pl-PL" dirty="0">
                <a:latin typeface="Bahnschrift" panose="020B0502040204020203" pitchFamily="34" charset="0"/>
              </a:rPr>
              <a:t>po raz trzeci przystąpiły do organizacji konkursu, </a:t>
            </a:r>
          </a:p>
          <a:p>
            <a:pPr algn="ctr"/>
            <a:r>
              <a:rPr lang="pl-PL" dirty="0">
                <a:latin typeface="Bahnschrift" panose="020B0502040204020203" pitchFamily="34" charset="0"/>
              </a:rPr>
              <a:t>którego zasadniczym celem było wzbogacenie wiedzy na temat polskiej literatury i wyrabianie nawyku czytania połączone z rozbudzaniem indywidualnych zainteresowań uczniów oraz kształtowaniem wyobraźni poprzez tematyczne prace  plastyczne.</a:t>
            </a:r>
          </a:p>
        </p:txBody>
      </p:sp>
      <p:sp>
        <p:nvSpPr>
          <p:cNvPr id="13" name="pole tekstowe 12">
            <a:extLst>
              <a:ext uri="{FF2B5EF4-FFF2-40B4-BE49-F238E27FC236}">
                <a16:creationId xmlns:a16="http://schemas.microsoft.com/office/drawing/2014/main" id="{19EEA74E-9323-4890-85DD-E3A197AF424A}"/>
              </a:ext>
            </a:extLst>
          </p:cNvPr>
          <p:cNvSpPr txBox="1"/>
          <p:nvPr/>
        </p:nvSpPr>
        <p:spPr>
          <a:xfrm>
            <a:off x="5823155" y="496664"/>
            <a:ext cx="6100916" cy="168635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algn="ctr">
              <a:lnSpc>
                <a:spcPct val="115000"/>
              </a:lnSpc>
            </a:pPr>
            <a:r>
              <a:rPr lang="pl-PL" sz="2400" b="1" dirty="0">
                <a:solidFill>
                  <a:srgbClr val="002060"/>
                </a:solidFill>
                <a:effectLst/>
                <a:latin typeface="Britannic Bold" panose="020B0903060703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III Edycja Mi</a:t>
            </a:r>
            <a:r>
              <a:rPr lang="pl-PL" sz="2400" b="1" dirty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ę</a:t>
            </a:r>
            <a:r>
              <a:rPr lang="pl-PL" sz="2400" b="1" dirty="0">
                <a:solidFill>
                  <a:srgbClr val="002060"/>
                </a:solidFill>
                <a:effectLst/>
                <a:latin typeface="Britannic Bold" panose="020B0903060703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dzyszkolnego Konkursu </a:t>
            </a:r>
            <a:endParaRPr lang="pl-PL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algn="ctr">
              <a:lnSpc>
                <a:spcPct val="115000"/>
              </a:lnSpc>
              <a:spcAft>
                <a:spcPts val="1000"/>
              </a:spcAft>
            </a:pPr>
            <a:r>
              <a:rPr lang="pl-PL" sz="2400" b="1" dirty="0">
                <a:solidFill>
                  <a:srgbClr val="002060"/>
                </a:solidFill>
                <a:effectLst/>
                <a:latin typeface="Britannic Bold" panose="020B0903060703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 okazji Szkolnych Dni Ksi</a:t>
            </a:r>
            <a:r>
              <a:rPr lang="pl-PL" sz="2400" b="1" dirty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ąż</a:t>
            </a:r>
            <a:r>
              <a:rPr lang="pl-PL" sz="2400" b="1" dirty="0">
                <a:solidFill>
                  <a:srgbClr val="002060"/>
                </a:solidFill>
                <a:effectLst/>
                <a:latin typeface="Britannic Bold" panose="020B0903060703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ki i Prasy</a:t>
            </a:r>
            <a:endParaRPr lang="pl-PL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l-PL" sz="3600" b="1" dirty="0">
                <a:solidFill>
                  <a:srgbClr val="0070C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MV Boli" panose="02000500030200090000" pitchFamily="2" charset="0"/>
              </a:rPr>
              <a:t>Czytajmy Polskich Autorów</a:t>
            </a:r>
            <a:r>
              <a:rPr lang="pl-PL" sz="3600" dirty="0">
                <a:solidFill>
                  <a:srgbClr val="002060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MV Boli" panose="02000500030200090000" pitchFamily="2" charset="0"/>
              </a:rPr>
              <a:t> </a:t>
            </a:r>
            <a:endParaRPr lang="pl-PL" sz="3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Obraz 4">
            <a:extLst>
              <a:ext uri="{FF2B5EF4-FFF2-40B4-BE49-F238E27FC236}">
                <a16:creationId xmlns:a16="http://schemas.microsoft.com/office/drawing/2014/main" id="{35FC19D5-C0D0-40F7-B960-A7C7BBB07AC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45732" y="1339843"/>
            <a:ext cx="5407263" cy="14033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2565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split orient="vert"/>
      </p:transition>
    </mc:Choice>
    <mc:Fallback xmlns="">
      <p:transition spd="slow" advClick="0" advTm="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ole tekstowe 4">
            <a:extLst>
              <a:ext uri="{FF2B5EF4-FFF2-40B4-BE49-F238E27FC236}">
                <a16:creationId xmlns:a16="http://schemas.microsoft.com/office/drawing/2014/main" id="{CDD00302-A5BA-4A91-8E4E-F47533A53CDC}"/>
              </a:ext>
            </a:extLst>
          </p:cNvPr>
          <p:cNvSpPr txBox="1"/>
          <p:nvPr/>
        </p:nvSpPr>
        <p:spPr>
          <a:xfrm>
            <a:off x="2427828" y="1612703"/>
            <a:ext cx="6094520" cy="3539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l-PL" sz="3200" dirty="0">
                <a:latin typeface="Bahnschrift" panose="020B0502040204020203" pitchFamily="34" charset="0"/>
              </a:rPr>
              <a:t>Klasy I–IV szkół podstawowych</a:t>
            </a:r>
          </a:p>
          <a:p>
            <a:endParaRPr lang="pl-PL" sz="3200" dirty="0">
              <a:latin typeface="Bahnschrift" panose="020B0502040204020203" pitchFamily="34" charset="0"/>
            </a:endParaRPr>
          </a:p>
          <a:p>
            <a:endParaRPr lang="pl-PL" sz="3200" dirty="0">
              <a:latin typeface="Bahnschrift" panose="020B0502040204020203" pitchFamily="34" charset="0"/>
            </a:endParaRPr>
          </a:p>
          <a:p>
            <a:endParaRPr lang="pl-PL" sz="3200" dirty="0">
              <a:latin typeface="Bahnschrift" panose="020B0502040204020203" pitchFamily="34" charset="0"/>
            </a:endParaRPr>
          </a:p>
          <a:p>
            <a:pPr algn="ctr"/>
            <a:r>
              <a:rPr lang="pl-PL" sz="3200" dirty="0">
                <a:latin typeface="Bahnschrift" panose="020B0502040204020203" pitchFamily="34" charset="0"/>
              </a:rPr>
              <a:t>Zadaniem uczniów było wykonanie portretu wybranej postaci z baśni polskiej.</a:t>
            </a:r>
          </a:p>
        </p:txBody>
      </p:sp>
      <p:pic>
        <p:nvPicPr>
          <p:cNvPr id="6" name="Obraz 5">
            <a:extLst>
              <a:ext uri="{FF2B5EF4-FFF2-40B4-BE49-F238E27FC236}">
                <a16:creationId xmlns:a16="http://schemas.microsoft.com/office/drawing/2014/main" id="{5EFB2F04-6092-4AE9-88D2-2E4A67C459C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9841" y="2346711"/>
            <a:ext cx="4096867" cy="12010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0224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split orient="vert"/>
      </p:transition>
    </mc:Choice>
    <mc:Fallback xmlns="">
      <p:transition spd="slow" advClick="0" advTm="3000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ole tekstowe 7">
            <a:extLst>
              <a:ext uri="{FF2B5EF4-FFF2-40B4-BE49-F238E27FC236}">
                <a16:creationId xmlns:a16="http://schemas.microsoft.com/office/drawing/2014/main" id="{AD104449-B31C-43DD-A918-ED4EEBD6B9C2}"/>
              </a:ext>
            </a:extLst>
          </p:cNvPr>
          <p:cNvSpPr txBox="1"/>
          <p:nvPr/>
        </p:nvSpPr>
        <p:spPr>
          <a:xfrm>
            <a:off x="6607207" y="334374"/>
            <a:ext cx="6100916" cy="133703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algn="ctr">
              <a:lnSpc>
                <a:spcPct val="115000"/>
              </a:lnSpc>
            </a:pPr>
            <a:r>
              <a:rPr lang="pl-PL" sz="1800" b="1" dirty="0">
                <a:solidFill>
                  <a:srgbClr val="002060"/>
                </a:solidFill>
                <a:effectLst/>
                <a:latin typeface="Britannic Bold" panose="020B0903060703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III Edycja Mi</a:t>
            </a:r>
            <a:r>
              <a:rPr lang="pl-PL" sz="1800" b="1" dirty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ę</a:t>
            </a:r>
            <a:r>
              <a:rPr lang="pl-PL" sz="1800" b="1" dirty="0">
                <a:solidFill>
                  <a:srgbClr val="002060"/>
                </a:solidFill>
                <a:effectLst/>
                <a:latin typeface="Britannic Bold" panose="020B0903060703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dzyszkolnego Konkursu </a:t>
            </a:r>
            <a:endParaRPr lang="pl-PL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algn="ctr">
              <a:lnSpc>
                <a:spcPct val="115000"/>
              </a:lnSpc>
              <a:spcAft>
                <a:spcPts val="1000"/>
              </a:spcAft>
            </a:pPr>
            <a:r>
              <a:rPr lang="pl-PL" sz="1800" b="1" dirty="0">
                <a:solidFill>
                  <a:srgbClr val="002060"/>
                </a:solidFill>
                <a:effectLst/>
                <a:latin typeface="Britannic Bold" panose="020B0903060703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 okazji Szkolnych Dni Ksi</a:t>
            </a:r>
            <a:r>
              <a:rPr lang="pl-PL" sz="1800" b="1" dirty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ąż</a:t>
            </a:r>
            <a:r>
              <a:rPr lang="pl-PL" sz="1800" b="1" dirty="0">
                <a:solidFill>
                  <a:srgbClr val="002060"/>
                </a:solidFill>
                <a:effectLst/>
                <a:latin typeface="Britannic Bold" panose="020B0903060703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ki i Prasy</a:t>
            </a:r>
            <a:endParaRPr lang="pl-PL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l-PL" sz="2800" b="1" dirty="0">
                <a:solidFill>
                  <a:srgbClr val="0070C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MV Boli" panose="02000500030200090000" pitchFamily="2" charset="0"/>
              </a:rPr>
              <a:t>     Czytajmy Polskich Autorów</a:t>
            </a:r>
            <a:r>
              <a:rPr lang="pl-PL" sz="2800" dirty="0">
                <a:solidFill>
                  <a:srgbClr val="002060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MV Boli" panose="02000500030200090000" pitchFamily="2" charset="0"/>
              </a:rPr>
              <a:t> </a:t>
            </a:r>
            <a:endParaRPr lang="pl-PL" dirty="0"/>
          </a:p>
        </p:txBody>
      </p:sp>
      <p:pic>
        <p:nvPicPr>
          <p:cNvPr id="3" name="Obraz 2">
            <a:extLst>
              <a:ext uri="{FF2B5EF4-FFF2-40B4-BE49-F238E27FC236}">
                <a16:creationId xmlns:a16="http://schemas.microsoft.com/office/drawing/2014/main" id="{C9187094-738E-4CEB-16F4-A98D35D1A2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082" y="803142"/>
            <a:ext cx="6862442" cy="551449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0" name="pole tekstowe 9">
            <a:extLst>
              <a:ext uri="{FF2B5EF4-FFF2-40B4-BE49-F238E27FC236}">
                <a16:creationId xmlns:a16="http://schemas.microsoft.com/office/drawing/2014/main" id="{A15B4D12-9699-FB43-FDAA-0D804EB09A26}"/>
              </a:ext>
            </a:extLst>
          </p:cNvPr>
          <p:cNvSpPr txBox="1"/>
          <p:nvPr/>
        </p:nvSpPr>
        <p:spPr>
          <a:xfrm>
            <a:off x="6922603" y="3391409"/>
            <a:ext cx="5470123" cy="268120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l-PL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II  MIEJSCE</a:t>
            </a:r>
          </a:p>
          <a:p>
            <a:pPr algn="ctr"/>
            <a:r>
              <a:rPr lang="pl-PL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w kategorii szkoły podstawowe klasy I - IV</a:t>
            </a:r>
          </a:p>
          <a:p>
            <a:pPr algn="ctr"/>
            <a:endParaRPr lang="pl-PL" dirty="0"/>
          </a:p>
          <a:p>
            <a:pPr algn="ctr"/>
            <a:r>
              <a:rPr lang="pl-PL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ALBERT LINGAN</a:t>
            </a:r>
          </a:p>
          <a:p>
            <a:pPr algn="ctr"/>
            <a:endParaRPr lang="pl-PL" b="1" dirty="0">
              <a:latin typeface="Comic Sans MS" panose="030F0702030302020204" pitchFamily="66" charset="0"/>
            </a:endParaRPr>
          </a:p>
          <a:p>
            <a:pPr algn="ctr"/>
            <a:r>
              <a:rPr lang="pl-PL" dirty="0">
                <a:latin typeface="Comic Sans MS" panose="030F0702030302020204" pitchFamily="66" charset="0"/>
              </a:rPr>
              <a:t>klasa 4 </a:t>
            </a:r>
          </a:p>
          <a:p>
            <a:pPr algn="ctr"/>
            <a:r>
              <a:rPr lang="pl-PL" dirty="0">
                <a:latin typeface="Comic Sans MS" panose="030F0702030302020204" pitchFamily="66" charset="0"/>
              </a:rPr>
              <a:t>Szkoła Polska przy Ambasadzie RP          </a:t>
            </a:r>
          </a:p>
          <a:p>
            <a:pPr algn="ctr"/>
            <a:r>
              <a:rPr lang="pl-PL" dirty="0">
                <a:latin typeface="Comic Sans MS" panose="030F0702030302020204" pitchFamily="66" charset="0"/>
              </a:rPr>
              <a:t>w Waszyngtonie</a:t>
            </a:r>
          </a:p>
          <a:p>
            <a:pPr algn="ctr"/>
            <a:endParaRPr lang="pl-PL" dirty="0">
              <a:latin typeface="Comic Sans MS" panose="030F0702030302020204" pitchFamily="66" charset="0"/>
            </a:endParaRPr>
          </a:p>
        </p:txBody>
      </p:sp>
      <p:pic>
        <p:nvPicPr>
          <p:cNvPr id="11" name="Obraz 10">
            <a:extLst>
              <a:ext uri="{FF2B5EF4-FFF2-40B4-BE49-F238E27FC236}">
                <a16:creationId xmlns:a16="http://schemas.microsoft.com/office/drawing/2014/main" id="{A9D5D692-6CCC-062F-2FC0-7C359834624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2395" y="186502"/>
            <a:ext cx="4096867" cy="1201016"/>
          </a:xfrm>
          <a:prstGeom prst="rect">
            <a:avLst/>
          </a:prstGeom>
        </p:spPr>
      </p:pic>
      <p:pic>
        <p:nvPicPr>
          <p:cNvPr id="13" name="Obraz 3" descr="http://www.waszyngton.orpeg.pl/sites/www.waszyngton.orpeg.pl/files/logo/waszyngton.jpg">
            <a:extLst>
              <a:ext uri="{FF2B5EF4-FFF2-40B4-BE49-F238E27FC236}">
                <a16:creationId xmlns:a16="http://schemas.microsoft.com/office/drawing/2014/main" id="{0A5454E3-0EF6-7522-E119-BD73084823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1625" y="2021334"/>
            <a:ext cx="1409700" cy="108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58186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split orient="vert"/>
      </p:transition>
    </mc:Choice>
    <mc:Fallback xmlns="">
      <p:transition spd="slow" advClick="0" advTm="3000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ole tekstowe 9">
            <a:extLst>
              <a:ext uri="{FF2B5EF4-FFF2-40B4-BE49-F238E27FC236}">
                <a16:creationId xmlns:a16="http://schemas.microsoft.com/office/drawing/2014/main" id="{71202B20-491C-4D04-9A02-134375F46475}"/>
              </a:ext>
            </a:extLst>
          </p:cNvPr>
          <p:cNvSpPr txBox="1"/>
          <p:nvPr/>
        </p:nvSpPr>
        <p:spPr>
          <a:xfrm>
            <a:off x="6479266" y="68903"/>
            <a:ext cx="6100916" cy="133703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algn="ctr">
              <a:lnSpc>
                <a:spcPct val="115000"/>
              </a:lnSpc>
            </a:pPr>
            <a:r>
              <a:rPr lang="pl-PL" sz="1800" b="1" dirty="0">
                <a:solidFill>
                  <a:srgbClr val="002060"/>
                </a:solidFill>
                <a:effectLst/>
                <a:latin typeface="Britannic Bold" panose="020B0903060703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III Edycja Mi</a:t>
            </a:r>
            <a:r>
              <a:rPr lang="pl-PL" sz="1800" b="1" dirty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ę</a:t>
            </a:r>
            <a:r>
              <a:rPr lang="pl-PL" sz="1800" b="1" dirty="0">
                <a:solidFill>
                  <a:srgbClr val="002060"/>
                </a:solidFill>
                <a:effectLst/>
                <a:latin typeface="Britannic Bold" panose="020B0903060703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dzyszkolnego Konkursu </a:t>
            </a:r>
            <a:endParaRPr lang="pl-PL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algn="ctr">
              <a:lnSpc>
                <a:spcPct val="115000"/>
              </a:lnSpc>
              <a:spcAft>
                <a:spcPts val="1000"/>
              </a:spcAft>
            </a:pPr>
            <a:r>
              <a:rPr lang="pl-PL" sz="1800" b="1" dirty="0">
                <a:solidFill>
                  <a:srgbClr val="002060"/>
                </a:solidFill>
                <a:effectLst/>
                <a:latin typeface="Britannic Bold" panose="020B0903060703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 okazji Szkolnych Dni Ksi</a:t>
            </a:r>
            <a:r>
              <a:rPr lang="pl-PL" sz="1800" b="1" dirty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ąż</a:t>
            </a:r>
            <a:r>
              <a:rPr lang="pl-PL" sz="1800" b="1" dirty="0">
                <a:solidFill>
                  <a:srgbClr val="002060"/>
                </a:solidFill>
                <a:effectLst/>
                <a:latin typeface="Britannic Bold" panose="020B0903060703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ki i Prasy</a:t>
            </a:r>
            <a:endParaRPr lang="pl-PL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l-PL" sz="2800" b="1" dirty="0">
                <a:solidFill>
                  <a:srgbClr val="0070C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MV Boli" panose="02000500030200090000" pitchFamily="2" charset="0"/>
              </a:rPr>
              <a:t>     Czytajmy Polskich Autorów</a:t>
            </a:r>
            <a:r>
              <a:rPr lang="pl-PL" sz="2800" dirty="0">
                <a:solidFill>
                  <a:srgbClr val="002060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MV Boli" panose="02000500030200090000" pitchFamily="2" charset="0"/>
              </a:rPr>
              <a:t> </a:t>
            </a:r>
            <a:endParaRPr lang="pl-PL" dirty="0"/>
          </a:p>
        </p:txBody>
      </p:sp>
      <p:pic>
        <p:nvPicPr>
          <p:cNvPr id="6" name="Obraz 5">
            <a:extLst>
              <a:ext uri="{FF2B5EF4-FFF2-40B4-BE49-F238E27FC236}">
                <a16:creationId xmlns:a16="http://schemas.microsoft.com/office/drawing/2014/main" id="{785C8C86-4A3B-4586-99B3-1546E740397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73611" y="5656984"/>
            <a:ext cx="4096867" cy="1201016"/>
          </a:xfrm>
          <a:prstGeom prst="rect">
            <a:avLst/>
          </a:prstGeom>
        </p:spPr>
      </p:pic>
      <p:pic>
        <p:nvPicPr>
          <p:cNvPr id="3" name="Obraz 2">
            <a:extLst>
              <a:ext uri="{FF2B5EF4-FFF2-40B4-BE49-F238E27FC236}">
                <a16:creationId xmlns:a16="http://schemas.microsoft.com/office/drawing/2014/main" id="{3F42C8FC-AA40-25A5-4404-80F7472A124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448332" y="-434715"/>
            <a:ext cx="5277971" cy="6858000"/>
          </a:xfrm>
          <a:prstGeom prst="rect">
            <a:avLst/>
          </a:prstGeom>
          <a:ln>
            <a:noFill/>
          </a:ln>
          <a:effectLst>
            <a:glow rad="101600">
              <a:schemeClr val="bg1">
                <a:lumMod val="65000"/>
                <a:alpha val="60000"/>
              </a:schemeClr>
            </a:glow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" name="pole tekstowe 7">
            <a:extLst>
              <a:ext uri="{FF2B5EF4-FFF2-40B4-BE49-F238E27FC236}">
                <a16:creationId xmlns:a16="http://schemas.microsoft.com/office/drawing/2014/main" id="{0F7F3093-C8D9-53BC-FA8E-491F0754B459}"/>
              </a:ext>
            </a:extLst>
          </p:cNvPr>
          <p:cNvSpPr txBox="1"/>
          <p:nvPr/>
        </p:nvSpPr>
        <p:spPr>
          <a:xfrm>
            <a:off x="7110059" y="3495395"/>
            <a:ext cx="5470123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l-PL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WYRÓŻNIENIE</a:t>
            </a:r>
          </a:p>
          <a:p>
            <a:pPr algn="ctr"/>
            <a:endParaRPr lang="pl-PL" dirty="0"/>
          </a:p>
          <a:p>
            <a:pPr algn="ctr"/>
            <a:r>
              <a:rPr lang="pl-PL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TOMASZ KOLASA</a:t>
            </a:r>
          </a:p>
          <a:p>
            <a:pPr algn="ctr"/>
            <a:endParaRPr lang="pl-PL" b="1" dirty="0">
              <a:latin typeface="Comic Sans MS" panose="030F0702030302020204" pitchFamily="66" charset="0"/>
            </a:endParaRPr>
          </a:p>
          <a:p>
            <a:pPr algn="ctr"/>
            <a:r>
              <a:rPr lang="pl-PL" dirty="0">
                <a:latin typeface="Comic Sans MS" panose="030F0702030302020204" pitchFamily="66" charset="0"/>
              </a:rPr>
              <a:t>klasa 3 </a:t>
            </a:r>
          </a:p>
          <a:p>
            <a:pPr algn="ctr"/>
            <a:r>
              <a:rPr lang="pl-PL" dirty="0">
                <a:latin typeface="Comic Sans MS" panose="030F0702030302020204" pitchFamily="66" charset="0"/>
              </a:rPr>
              <a:t>Szkoła Polska przy Ambasadzie RP          </a:t>
            </a:r>
          </a:p>
          <a:p>
            <a:pPr algn="ctr"/>
            <a:r>
              <a:rPr lang="pl-PL" dirty="0">
                <a:latin typeface="Comic Sans MS" panose="030F0702030302020204" pitchFamily="66" charset="0"/>
              </a:rPr>
              <a:t>w Waszyngtonie</a:t>
            </a:r>
          </a:p>
          <a:p>
            <a:pPr algn="ctr"/>
            <a:endParaRPr lang="pl-PL" dirty="0">
              <a:latin typeface="Comic Sans MS" panose="030F0702030302020204" pitchFamily="66" charset="0"/>
            </a:endParaRPr>
          </a:p>
        </p:txBody>
      </p:sp>
      <p:pic>
        <p:nvPicPr>
          <p:cNvPr id="11" name="Obraz 3" descr="http://www.waszyngton.orpeg.pl/sites/www.waszyngton.orpeg.pl/files/logo/waszyngton.jpg">
            <a:extLst>
              <a:ext uri="{FF2B5EF4-FFF2-40B4-BE49-F238E27FC236}">
                <a16:creationId xmlns:a16="http://schemas.microsoft.com/office/drawing/2014/main" id="{9C63935C-87AB-51DE-01A8-92DB494854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1133" y="1985823"/>
            <a:ext cx="1409700" cy="108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06507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split orient="vert"/>
      </p:transition>
    </mc:Choice>
    <mc:Fallback xmlns="">
      <p:transition spd="slow" advClick="0" advTm="3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ole tekstowe 7">
            <a:extLst>
              <a:ext uri="{FF2B5EF4-FFF2-40B4-BE49-F238E27FC236}">
                <a16:creationId xmlns:a16="http://schemas.microsoft.com/office/drawing/2014/main" id="{AD104449-B31C-43DD-A918-ED4EEBD6B9C2}"/>
              </a:ext>
            </a:extLst>
          </p:cNvPr>
          <p:cNvSpPr txBox="1"/>
          <p:nvPr/>
        </p:nvSpPr>
        <p:spPr>
          <a:xfrm>
            <a:off x="6607207" y="334374"/>
            <a:ext cx="6100916" cy="133703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algn="ctr">
              <a:lnSpc>
                <a:spcPct val="115000"/>
              </a:lnSpc>
            </a:pPr>
            <a:r>
              <a:rPr lang="pl-PL" sz="1800" b="1" dirty="0">
                <a:solidFill>
                  <a:srgbClr val="002060"/>
                </a:solidFill>
                <a:effectLst/>
                <a:latin typeface="Britannic Bold" panose="020B0903060703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III Edycja Mi</a:t>
            </a:r>
            <a:r>
              <a:rPr lang="pl-PL" sz="1800" b="1" dirty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ę</a:t>
            </a:r>
            <a:r>
              <a:rPr lang="pl-PL" sz="1800" b="1" dirty="0">
                <a:solidFill>
                  <a:srgbClr val="002060"/>
                </a:solidFill>
                <a:effectLst/>
                <a:latin typeface="Britannic Bold" panose="020B0903060703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dzyszkolnego Konkursu </a:t>
            </a:r>
            <a:endParaRPr lang="pl-PL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algn="ctr">
              <a:lnSpc>
                <a:spcPct val="115000"/>
              </a:lnSpc>
              <a:spcAft>
                <a:spcPts val="1000"/>
              </a:spcAft>
            </a:pPr>
            <a:r>
              <a:rPr lang="pl-PL" sz="1800" b="1" dirty="0">
                <a:solidFill>
                  <a:srgbClr val="002060"/>
                </a:solidFill>
                <a:effectLst/>
                <a:latin typeface="Britannic Bold" panose="020B0903060703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 okazji Szkolnych Dni Ksi</a:t>
            </a:r>
            <a:r>
              <a:rPr lang="pl-PL" sz="1800" b="1" dirty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ąż</a:t>
            </a:r>
            <a:r>
              <a:rPr lang="pl-PL" sz="1800" b="1" dirty="0">
                <a:solidFill>
                  <a:srgbClr val="002060"/>
                </a:solidFill>
                <a:effectLst/>
                <a:latin typeface="Britannic Bold" panose="020B0903060703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ki i Prasy</a:t>
            </a:r>
            <a:endParaRPr lang="pl-PL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l-PL" sz="2800" b="1" dirty="0">
                <a:solidFill>
                  <a:srgbClr val="0070C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MV Boli" panose="02000500030200090000" pitchFamily="2" charset="0"/>
              </a:rPr>
              <a:t>     Czytajmy Polskich Autorów</a:t>
            </a:r>
            <a:r>
              <a:rPr lang="pl-PL" sz="2800" dirty="0">
                <a:solidFill>
                  <a:srgbClr val="002060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MV Boli" panose="02000500030200090000" pitchFamily="2" charset="0"/>
              </a:rPr>
              <a:t> </a:t>
            </a:r>
            <a:endParaRPr lang="pl-PL" dirty="0"/>
          </a:p>
        </p:txBody>
      </p:sp>
      <p:pic>
        <p:nvPicPr>
          <p:cNvPr id="6" name="Obraz 5">
            <a:extLst>
              <a:ext uri="{FF2B5EF4-FFF2-40B4-BE49-F238E27FC236}">
                <a16:creationId xmlns:a16="http://schemas.microsoft.com/office/drawing/2014/main" id="{CF52FA20-A22F-423C-80F7-82D526FC784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31947" y="5687098"/>
            <a:ext cx="4096867" cy="1201016"/>
          </a:xfrm>
          <a:prstGeom prst="rect">
            <a:avLst/>
          </a:prstGeom>
        </p:spPr>
      </p:pic>
      <p:pic>
        <p:nvPicPr>
          <p:cNvPr id="3" name="Obraz 2">
            <a:extLst>
              <a:ext uri="{FF2B5EF4-FFF2-40B4-BE49-F238E27FC236}">
                <a16:creationId xmlns:a16="http://schemas.microsoft.com/office/drawing/2014/main" id="{FB11201C-EEF4-870D-A9D4-6C7EE6896B6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331588" y="-931299"/>
            <a:ext cx="5324509" cy="7564154"/>
          </a:xfrm>
          <a:prstGeom prst="rect">
            <a:avLst/>
          </a:prstGeom>
          <a:effectLst>
            <a:glow rad="101600">
              <a:schemeClr val="bg1">
                <a:lumMod val="50000"/>
                <a:alpha val="60000"/>
              </a:schemeClr>
            </a:glow>
          </a:effectLst>
        </p:spPr>
      </p:pic>
      <p:pic>
        <p:nvPicPr>
          <p:cNvPr id="7" name="Obraz 3" descr="http://www.waszyngton.orpeg.pl/sites/www.waszyngton.orpeg.pl/files/logo/waszyngton.jpg">
            <a:extLst>
              <a:ext uri="{FF2B5EF4-FFF2-40B4-BE49-F238E27FC236}">
                <a16:creationId xmlns:a16="http://schemas.microsoft.com/office/drawing/2014/main" id="{C88B13C8-43A9-77DD-A3B5-6E33E4288A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58698" y="2039090"/>
            <a:ext cx="1409700" cy="108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pole tekstowe 9">
            <a:extLst>
              <a:ext uri="{FF2B5EF4-FFF2-40B4-BE49-F238E27FC236}">
                <a16:creationId xmlns:a16="http://schemas.microsoft.com/office/drawing/2014/main" id="{5C3B2929-3270-CF7B-390D-CCAF63C11643}"/>
              </a:ext>
            </a:extLst>
          </p:cNvPr>
          <p:cNvSpPr txBox="1"/>
          <p:nvPr/>
        </p:nvSpPr>
        <p:spPr>
          <a:xfrm>
            <a:off x="7238000" y="3733061"/>
            <a:ext cx="5470123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l-PL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WYRÓŻNIENIE</a:t>
            </a:r>
          </a:p>
          <a:p>
            <a:pPr algn="ctr"/>
            <a:endParaRPr lang="pl-PL" dirty="0"/>
          </a:p>
          <a:p>
            <a:pPr algn="ctr"/>
            <a:r>
              <a:rPr lang="pl-PL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MAJA </a:t>
            </a:r>
            <a:r>
              <a:rPr lang="pl-PL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CALDARA</a:t>
            </a:r>
          </a:p>
          <a:p>
            <a:pPr algn="ctr"/>
            <a:endParaRPr lang="pl-PL" b="1" dirty="0">
              <a:latin typeface="Comic Sans MS" panose="030F0702030302020204" pitchFamily="66" charset="0"/>
            </a:endParaRPr>
          </a:p>
          <a:p>
            <a:pPr algn="ctr"/>
            <a:r>
              <a:rPr lang="pl-PL" dirty="0">
                <a:latin typeface="Comic Sans MS" panose="030F0702030302020204" pitchFamily="66" charset="0"/>
              </a:rPr>
              <a:t>klasa 3 </a:t>
            </a:r>
          </a:p>
          <a:p>
            <a:pPr algn="ctr"/>
            <a:r>
              <a:rPr lang="pl-PL" dirty="0">
                <a:latin typeface="Comic Sans MS" panose="030F0702030302020204" pitchFamily="66" charset="0"/>
              </a:rPr>
              <a:t>Szkoła Polska przy Ambasadzie RP          </a:t>
            </a:r>
          </a:p>
          <a:p>
            <a:pPr algn="ctr"/>
            <a:r>
              <a:rPr lang="pl-PL" dirty="0">
                <a:latin typeface="Comic Sans MS" panose="030F0702030302020204" pitchFamily="66" charset="0"/>
              </a:rPr>
              <a:t>w Waszyngtonie</a:t>
            </a:r>
          </a:p>
          <a:p>
            <a:pPr algn="ctr"/>
            <a:endParaRPr lang="pl-PL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9818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split orient="vert"/>
      </p:transition>
    </mc:Choice>
    <mc:Fallback xmlns="">
      <p:transition spd="slow" advClick="0" advTm="3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ole tekstowe 4">
            <a:extLst>
              <a:ext uri="{FF2B5EF4-FFF2-40B4-BE49-F238E27FC236}">
                <a16:creationId xmlns:a16="http://schemas.microsoft.com/office/drawing/2014/main" id="{E845CE91-B80C-45D8-9BE3-1870B7BDB357}"/>
              </a:ext>
            </a:extLst>
          </p:cNvPr>
          <p:cNvSpPr txBox="1"/>
          <p:nvPr/>
        </p:nvSpPr>
        <p:spPr>
          <a:xfrm>
            <a:off x="1386348" y="1366049"/>
            <a:ext cx="8416413" cy="40318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l-PL" sz="3200" dirty="0">
                <a:latin typeface="Bahnschrift" panose="020B0502040204020203" pitchFamily="34" charset="0"/>
              </a:rPr>
              <a:t>Klasy V–VIII szkół podstawowych</a:t>
            </a:r>
          </a:p>
          <a:p>
            <a:pPr algn="ctr"/>
            <a:endParaRPr lang="pl-PL" sz="3200" dirty="0">
              <a:latin typeface="Bahnschrift" panose="020B0502040204020203" pitchFamily="34" charset="0"/>
            </a:endParaRPr>
          </a:p>
          <a:p>
            <a:pPr algn="ctr"/>
            <a:endParaRPr lang="pl-PL" sz="3200" dirty="0">
              <a:latin typeface="Bahnschrift" panose="020B0502040204020203" pitchFamily="34" charset="0"/>
            </a:endParaRPr>
          </a:p>
          <a:p>
            <a:pPr algn="ctr"/>
            <a:endParaRPr lang="pl-PL" sz="3200" dirty="0">
              <a:latin typeface="Bahnschrift" panose="020B0502040204020203" pitchFamily="34" charset="0"/>
            </a:endParaRPr>
          </a:p>
          <a:p>
            <a:pPr algn="ctr"/>
            <a:r>
              <a:rPr lang="pl-PL" sz="3200" dirty="0">
                <a:latin typeface="Bahnschrift" panose="020B0502040204020203" pitchFamily="34" charset="0"/>
              </a:rPr>
              <a:t>Zadaniem uczniów było utworzenie komiksu zawierającego od 4 do 6 sekwencji wzorowanych na wybranej scenie z ulubionej powieści polskiego pisarza.</a:t>
            </a:r>
          </a:p>
        </p:txBody>
      </p:sp>
      <p:pic>
        <p:nvPicPr>
          <p:cNvPr id="6" name="Obraz 5">
            <a:extLst>
              <a:ext uri="{FF2B5EF4-FFF2-40B4-BE49-F238E27FC236}">
                <a16:creationId xmlns:a16="http://schemas.microsoft.com/office/drawing/2014/main" id="{BA60021D-C44B-4330-A82E-F3CDFD80775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31563" y="2032079"/>
            <a:ext cx="4102964" cy="12010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9589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split orient="vert"/>
      </p:transition>
    </mc:Choice>
    <mc:Fallback xmlns="">
      <p:transition spd="slow" advClick="0" advTm="3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>
            <a:extLst>
              <a:ext uri="{FF2B5EF4-FFF2-40B4-BE49-F238E27FC236}">
                <a16:creationId xmlns:a16="http://schemas.microsoft.com/office/drawing/2014/main" id="{8C20DD43-4C26-477A-8082-8C49B356E73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4012" y="770138"/>
            <a:ext cx="7665187" cy="5317724"/>
          </a:xfrm>
          <a:prstGeom prst="rect">
            <a:avLst/>
          </a:prstGeom>
        </p:spPr>
      </p:pic>
      <p:sp>
        <p:nvSpPr>
          <p:cNvPr id="8" name="pole tekstowe 7">
            <a:extLst>
              <a:ext uri="{FF2B5EF4-FFF2-40B4-BE49-F238E27FC236}">
                <a16:creationId xmlns:a16="http://schemas.microsoft.com/office/drawing/2014/main" id="{04C0776F-B664-4DD2-A148-955DF56C0C43}"/>
              </a:ext>
            </a:extLst>
          </p:cNvPr>
          <p:cNvSpPr txBox="1"/>
          <p:nvPr/>
        </p:nvSpPr>
        <p:spPr>
          <a:xfrm>
            <a:off x="8386916" y="167251"/>
            <a:ext cx="3559278" cy="162711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algn="ctr">
              <a:lnSpc>
                <a:spcPct val="115000"/>
              </a:lnSpc>
            </a:pPr>
            <a:r>
              <a:rPr lang="pl-PL" sz="1600" b="1" dirty="0">
                <a:solidFill>
                  <a:srgbClr val="002060"/>
                </a:solidFill>
                <a:effectLst/>
                <a:latin typeface="Britannic Bold" panose="020B0903060703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III Edycja Mi</a:t>
            </a:r>
            <a:r>
              <a:rPr lang="pl-PL" sz="1600" b="1" dirty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ę</a:t>
            </a:r>
            <a:r>
              <a:rPr lang="pl-PL" sz="1600" b="1" dirty="0">
                <a:solidFill>
                  <a:srgbClr val="002060"/>
                </a:solidFill>
                <a:effectLst/>
                <a:latin typeface="Britannic Bold" panose="020B0903060703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dzyszkolnego Konkursu </a:t>
            </a:r>
            <a:endParaRPr lang="pl-PL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algn="ctr">
              <a:lnSpc>
                <a:spcPct val="115000"/>
              </a:lnSpc>
              <a:spcAft>
                <a:spcPts val="1000"/>
              </a:spcAft>
            </a:pPr>
            <a:r>
              <a:rPr lang="pl-PL" sz="1600" b="1" dirty="0">
                <a:solidFill>
                  <a:srgbClr val="002060"/>
                </a:solidFill>
                <a:effectLst/>
                <a:latin typeface="Britannic Bold" panose="020B0903060703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 okazji Szkolnych Dni Ksi</a:t>
            </a:r>
            <a:r>
              <a:rPr lang="pl-PL" sz="1600" b="1" dirty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ąż</a:t>
            </a:r>
            <a:r>
              <a:rPr lang="pl-PL" sz="1600" b="1" dirty="0">
                <a:solidFill>
                  <a:srgbClr val="002060"/>
                </a:solidFill>
                <a:effectLst/>
                <a:latin typeface="Britannic Bold" panose="020B0903060703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ki i Prasy</a:t>
            </a:r>
            <a:endParaRPr lang="pl-PL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l-PL" sz="1600" b="1" dirty="0">
                <a:solidFill>
                  <a:srgbClr val="0070C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MV Boli" panose="02000500030200090000" pitchFamily="2" charset="0"/>
              </a:rPr>
              <a:t>      Czytajmy Polskich Autorów</a:t>
            </a:r>
            <a:r>
              <a:rPr lang="pl-PL" sz="1600" dirty="0">
                <a:solidFill>
                  <a:srgbClr val="002060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MV Boli" panose="02000500030200090000" pitchFamily="2" charset="0"/>
              </a:rPr>
              <a:t> </a:t>
            </a:r>
            <a:endParaRPr lang="pl-PL" sz="1600" dirty="0"/>
          </a:p>
        </p:txBody>
      </p:sp>
      <p:pic>
        <p:nvPicPr>
          <p:cNvPr id="5" name="Obraz 4">
            <a:extLst>
              <a:ext uri="{FF2B5EF4-FFF2-40B4-BE49-F238E27FC236}">
                <a16:creationId xmlns:a16="http://schemas.microsoft.com/office/drawing/2014/main" id="{015CA12E-71D5-471B-975D-E860E58678F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34645" y="5656984"/>
            <a:ext cx="4096867" cy="1201016"/>
          </a:xfrm>
          <a:prstGeom prst="rect">
            <a:avLst/>
          </a:prstGeom>
        </p:spPr>
      </p:pic>
      <p:pic>
        <p:nvPicPr>
          <p:cNvPr id="7" name="Obraz 3" descr="http://www.waszyngton.orpeg.pl/sites/www.waszyngton.orpeg.pl/files/logo/waszyngton.jpg">
            <a:extLst>
              <a:ext uri="{FF2B5EF4-FFF2-40B4-BE49-F238E27FC236}">
                <a16:creationId xmlns:a16="http://schemas.microsoft.com/office/drawing/2014/main" id="{867AC7BF-737F-CD8D-04AA-C9F11311BD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41337" y="167251"/>
            <a:ext cx="1409700" cy="108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pole tekstowe 8">
            <a:extLst>
              <a:ext uri="{FF2B5EF4-FFF2-40B4-BE49-F238E27FC236}">
                <a16:creationId xmlns:a16="http://schemas.microsoft.com/office/drawing/2014/main" id="{33D570EB-0C35-B582-FDB0-EE4DA13526B7}"/>
              </a:ext>
            </a:extLst>
          </p:cNvPr>
          <p:cNvSpPr txBox="1"/>
          <p:nvPr/>
        </p:nvSpPr>
        <p:spPr>
          <a:xfrm>
            <a:off x="8851037" y="2878584"/>
            <a:ext cx="3242656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l-PL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  MIEJSCE</a:t>
            </a:r>
          </a:p>
          <a:p>
            <a:pPr algn="ctr"/>
            <a:r>
              <a:rPr lang="pl-PL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w kategorii szkoły podstawowe klasy V – VIII</a:t>
            </a:r>
          </a:p>
          <a:p>
            <a:pPr algn="ctr"/>
            <a:endParaRPr lang="pl-PL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endParaRPr lang="pl-PL" dirty="0"/>
          </a:p>
          <a:p>
            <a:pPr algn="ctr"/>
            <a:r>
              <a:rPr lang="pl-PL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KINGA GIEMZA</a:t>
            </a:r>
          </a:p>
          <a:p>
            <a:pPr algn="ctr"/>
            <a:endParaRPr lang="pl-PL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endParaRPr lang="pl-PL" b="1" dirty="0">
              <a:latin typeface="Comic Sans MS" panose="030F0702030302020204" pitchFamily="66" charset="0"/>
            </a:endParaRPr>
          </a:p>
          <a:p>
            <a:pPr algn="ctr"/>
            <a:r>
              <a:rPr lang="pl-PL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Szkoła Polska w WASZYNGTONIE</a:t>
            </a:r>
          </a:p>
        </p:txBody>
      </p:sp>
    </p:spTree>
    <p:extLst>
      <p:ext uri="{BB962C8B-B14F-4D97-AF65-F5344CB8AC3E}">
        <p14:creationId xmlns:p14="http://schemas.microsoft.com/office/powerpoint/2010/main" val="3452273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split orient="vert"/>
      </p:transition>
    </mc:Choice>
    <mc:Fallback xmlns="">
      <p:transition spd="slow" advClick="0" advTm="3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ole tekstowe 7">
            <a:extLst>
              <a:ext uri="{FF2B5EF4-FFF2-40B4-BE49-F238E27FC236}">
                <a16:creationId xmlns:a16="http://schemas.microsoft.com/office/drawing/2014/main" id="{04C0776F-B664-4DD2-A148-955DF56C0C43}"/>
              </a:ext>
            </a:extLst>
          </p:cNvPr>
          <p:cNvSpPr txBox="1"/>
          <p:nvPr/>
        </p:nvSpPr>
        <p:spPr>
          <a:xfrm>
            <a:off x="8386916" y="167251"/>
            <a:ext cx="3559278" cy="162711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algn="ctr">
              <a:lnSpc>
                <a:spcPct val="115000"/>
              </a:lnSpc>
            </a:pPr>
            <a:r>
              <a:rPr lang="pl-PL" sz="1600" b="1" dirty="0">
                <a:solidFill>
                  <a:srgbClr val="002060"/>
                </a:solidFill>
                <a:effectLst/>
                <a:latin typeface="Britannic Bold" panose="020B0903060703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III Edycja Mi</a:t>
            </a:r>
            <a:r>
              <a:rPr lang="pl-PL" sz="1600" b="1" dirty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ę</a:t>
            </a:r>
            <a:r>
              <a:rPr lang="pl-PL" sz="1600" b="1" dirty="0">
                <a:solidFill>
                  <a:srgbClr val="002060"/>
                </a:solidFill>
                <a:effectLst/>
                <a:latin typeface="Britannic Bold" panose="020B0903060703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dzyszkolnego Konkursu </a:t>
            </a:r>
            <a:endParaRPr lang="pl-PL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algn="ctr">
              <a:lnSpc>
                <a:spcPct val="115000"/>
              </a:lnSpc>
              <a:spcAft>
                <a:spcPts val="1000"/>
              </a:spcAft>
            </a:pPr>
            <a:r>
              <a:rPr lang="pl-PL" sz="1600" b="1" dirty="0">
                <a:solidFill>
                  <a:srgbClr val="002060"/>
                </a:solidFill>
                <a:effectLst/>
                <a:latin typeface="Britannic Bold" panose="020B0903060703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 okazji Szkolnych Dni Ksi</a:t>
            </a:r>
            <a:r>
              <a:rPr lang="pl-PL" sz="1600" b="1" dirty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ąż</a:t>
            </a:r>
            <a:r>
              <a:rPr lang="pl-PL" sz="1600" b="1" dirty="0">
                <a:solidFill>
                  <a:srgbClr val="002060"/>
                </a:solidFill>
                <a:effectLst/>
                <a:latin typeface="Britannic Bold" panose="020B0903060703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ki i Prasy</a:t>
            </a:r>
            <a:endParaRPr lang="pl-PL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l-PL" sz="1600" b="1" dirty="0">
                <a:solidFill>
                  <a:srgbClr val="0070C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MV Boli" panose="02000500030200090000" pitchFamily="2" charset="0"/>
              </a:rPr>
              <a:t>      Czytajmy Polskich Autorów</a:t>
            </a:r>
            <a:r>
              <a:rPr lang="pl-PL" sz="1600" dirty="0">
                <a:solidFill>
                  <a:srgbClr val="002060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MV Boli" panose="02000500030200090000" pitchFamily="2" charset="0"/>
              </a:rPr>
              <a:t> </a:t>
            </a:r>
            <a:endParaRPr lang="pl-PL" sz="1600" dirty="0"/>
          </a:p>
        </p:txBody>
      </p:sp>
      <p:pic>
        <p:nvPicPr>
          <p:cNvPr id="5" name="Obraz 4">
            <a:extLst>
              <a:ext uri="{FF2B5EF4-FFF2-40B4-BE49-F238E27FC236}">
                <a16:creationId xmlns:a16="http://schemas.microsoft.com/office/drawing/2014/main" id="{015CA12E-71D5-471B-975D-E860E58678F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31332" y="5656984"/>
            <a:ext cx="4096867" cy="1201016"/>
          </a:xfrm>
          <a:prstGeom prst="rect">
            <a:avLst/>
          </a:prstGeom>
        </p:spPr>
      </p:pic>
      <p:pic>
        <p:nvPicPr>
          <p:cNvPr id="10" name="Obraz 9">
            <a:extLst>
              <a:ext uri="{FF2B5EF4-FFF2-40B4-BE49-F238E27FC236}">
                <a16:creationId xmlns:a16="http://schemas.microsoft.com/office/drawing/2014/main" id="{5B31C26B-BFC3-5E14-A47D-9EA37EEBEF3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5522" y="0"/>
            <a:ext cx="5721550" cy="6667500"/>
          </a:xfrm>
          <a:prstGeom prst="rect">
            <a:avLst/>
          </a:prstGeom>
        </p:spPr>
      </p:pic>
      <p:sp>
        <p:nvSpPr>
          <p:cNvPr id="7" name="pole tekstowe 6">
            <a:extLst>
              <a:ext uri="{FF2B5EF4-FFF2-40B4-BE49-F238E27FC236}">
                <a16:creationId xmlns:a16="http://schemas.microsoft.com/office/drawing/2014/main" id="{FA26F0F2-372B-A11C-5A25-7B2327B1F028}"/>
              </a:ext>
            </a:extLst>
          </p:cNvPr>
          <p:cNvSpPr txBox="1"/>
          <p:nvPr/>
        </p:nvSpPr>
        <p:spPr>
          <a:xfrm>
            <a:off x="8370155" y="2141737"/>
            <a:ext cx="3576039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l-PL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II  MIEJSCE</a:t>
            </a:r>
          </a:p>
          <a:p>
            <a:pPr algn="ctr"/>
            <a:r>
              <a:rPr lang="pl-PL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w kategorii szkoły podstawowe klasy V – VIII</a:t>
            </a:r>
          </a:p>
          <a:p>
            <a:pPr algn="ctr"/>
            <a:endParaRPr lang="pl-PL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endParaRPr lang="pl-PL" dirty="0"/>
          </a:p>
          <a:p>
            <a:pPr algn="ctr"/>
            <a:r>
              <a:rPr lang="pl-PL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FRANCISZEK </a:t>
            </a:r>
            <a:r>
              <a:rPr lang="pl-PL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LOPEZ</a:t>
            </a:r>
          </a:p>
          <a:p>
            <a:pPr algn="ctr"/>
            <a:endParaRPr lang="pl-PL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endParaRPr lang="pl-PL" b="1" dirty="0">
              <a:latin typeface="Comic Sans MS" panose="030F0702030302020204" pitchFamily="66" charset="0"/>
            </a:endParaRPr>
          </a:p>
          <a:p>
            <a:pPr algn="ctr"/>
            <a:r>
              <a:rPr lang="pl-PL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Szkoła Polska w WASZYNGTONIE</a:t>
            </a:r>
          </a:p>
        </p:txBody>
      </p:sp>
      <p:pic>
        <p:nvPicPr>
          <p:cNvPr id="11" name="Obraz 3" descr="http://www.waszyngton.orpeg.pl/sites/www.waszyngton.orpeg.pl/files/logo/waszyngton.jpg">
            <a:extLst>
              <a:ext uri="{FF2B5EF4-FFF2-40B4-BE49-F238E27FC236}">
                <a16:creationId xmlns:a16="http://schemas.microsoft.com/office/drawing/2014/main" id="{B4899E91-3F74-FCAC-1729-AF14EC8595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0455" y="437882"/>
            <a:ext cx="1409700" cy="108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71556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split orient="vert"/>
      </p:transition>
    </mc:Choice>
    <mc:Fallback xmlns="">
      <p:transition spd="slow" advClick="0" advTm="3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az 6">
            <a:extLst>
              <a:ext uri="{FF2B5EF4-FFF2-40B4-BE49-F238E27FC236}">
                <a16:creationId xmlns:a16="http://schemas.microsoft.com/office/drawing/2014/main" id="{6ED63459-F334-473C-86D9-B329E20FAA8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6149" y="0"/>
            <a:ext cx="7323136" cy="6294267"/>
          </a:xfrm>
          <a:prstGeom prst="rect">
            <a:avLst/>
          </a:prstGeom>
        </p:spPr>
      </p:pic>
      <p:sp>
        <p:nvSpPr>
          <p:cNvPr id="9" name="pole tekstowe 8">
            <a:extLst>
              <a:ext uri="{FF2B5EF4-FFF2-40B4-BE49-F238E27FC236}">
                <a16:creationId xmlns:a16="http://schemas.microsoft.com/office/drawing/2014/main" id="{F9CDA3CE-BEBD-41A0-A4FB-DA904AC5117E}"/>
              </a:ext>
            </a:extLst>
          </p:cNvPr>
          <p:cNvSpPr txBox="1"/>
          <p:nvPr/>
        </p:nvSpPr>
        <p:spPr>
          <a:xfrm>
            <a:off x="6395884" y="275380"/>
            <a:ext cx="6695766" cy="133703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algn="ctr">
              <a:lnSpc>
                <a:spcPct val="115000"/>
              </a:lnSpc>
            </a:pPr>
            <a:r>
              <a:rPr lang="pl-PL" sz="1800" b="1" dirty="0">
                <a:solidFill>
                  <a:srgbClr val="002060"/>
                </a:solidFill>
                <a:effectLst/>
                <a:latin typeface="Britannic Bold" panose="020B0903060703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III Edycja Mi</a:t>
            </a:r>
            <a:r>
              <a:rPr lang="pl-PL" sz="1800" b="1" dirty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ę</a:t>
            </a:r>
            <a:r>
              <a:rPr lang="pl-PL" sz="1800" b="1" dirty="0">
                <a:solidFill>
                  <a:srgbClr val="002060"/>
                </a:solidFill>
                <a:effectLst/>
                <a:latin typeface="Britannic Bold" panose="020B0903060703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dzyszkolnego Konkursu </a:t>
            </a:r>
            <a:endParaRPr lang="pl-PL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algn="ctr">
              <a:lnSpc>
                <a:spcPct val="115000"/>
              </a:lnSpc>
              <a:spcAft>
                <a:spcPts val="1000"/>
              </a:spcAft>
            </a:pPr>
            <a:r>
              <a:rPr lang="pl-PL" sz="1800" b="1" dirty="0">
                <a:solidFill>
                  <a:srgbClr val="002060"/>
                </a:solidFill>
                <a:effectLst/>
                <a:latin typeface="Britannic Bold" panose="020B0903060703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 okazji Szkolnych Dni Ksi</a:t>
            </a:r>
            <a:r>
              <a:rPr lang="pl-PL" sz="1800" b="1" dirty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ąż</a:t>
            </a:r>
            <a:r>
              <a:rPr lang="pl-PL" sz="1800" b="1" dirty="0">
                <a:solidFill>
                  <a:srgbClr val="002060"/>
                </a:solidFill>
                <a:effectLst/>
                <a:latin typeface="Britannic Bold" panose="020B0903060703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ki i Prasy</a:t>
            </a:r>
            <a:endParaRPr lang="pl-PL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l-PL" sz="2800" b="1" dirty="0">
                <a:solidFill>
                  <a:srgbClr val="0070C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MV Boli" panose="02000500030200090000" pitchFamily="2" charset="0"/>
              </a:rPr>
              <a:t>     Czytajmy Polskich Autorów</a:t>
            </a:r>
            <a:r>
              <a:rPr lang="pl-PL" sz="2800" dirty="0">
                <a:solidFill>
                  <a:srgbClr val="002060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MV Boli" panose="02000500030200090000" pitchFamily="2" charset="0"/>
              </a:rPr>
              <a:t> </a:t>
            </a:r>
            <a:endParaRPr lang="pl-PL" dirty="0"/>
          </a:p>
        </p:txBody>
      </p:sp>
      <p:pic>
        <p:nvPicPr>
          <p:cNvPr id="6" name="Obraz 5">
            <a:extLst>
              <a:ext uri="{FF2B5EF4-FFF2-40B4-BE49-F238E27FC236}">
                <a16:creationId xmlns:a16="http://schemas.microsoft.com/office/drawing/2014/main" id="{FC628731-B3ED-492F-ACDC-E54CDCCA7C9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47313" y="5656984"/>
            <a:ext cx="4096867" cy="1201016"/>
          </a:xfrm>
          <a:prstGeom prst="rect">
            <a:avLst/>
          </a:prstGeom>
        </p:spPr>
      </p:pic>
      <p:sp>
        <p:nvSpPr>
          <p:cNvPr id="8" name="pole tekstowe 7">
            <a:extLst>
              <a:ext uri="{FF2B5EF4-FFF2-40B4-BE49-F238E27FC236}">
                <a16:creationId xmlns:a16="http://schemas.microsoft.com/office/drawing/2014/main" id="{6292C03E-ECB5-B1C7-5ADF-5DAD5BD6FD06}"/>
              </a:ext>
            </a:extLst>
          </p:cNvPr>
          <p:cNvSpPr txBox="1"/>
          <p:nvPr/>
        </p:nvSpPr>
        <p:spPr>
          <a:xfrm>
            <a:off x="6845221" y="3794512"/>
            <a:ext cx="5470123" cy="227754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l-PL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WYRÓŻNIENIE</a:t>
            </a:r>
          </a:p>
          <a:p>
            <a:pPr algn="ctr"/>
            <a:endParaRPr lang="pl-PL" dirty="0"/>
          </a:p>
          <a:p>
            <a:pPr algn="ctr"/>
            <a:r>
              <a:rPr lang="pl-PL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PATRICK REASER</a:t>
            </a:r>
          </a:p>
          <a:p>
            <a:pPr algn="ctr"/>
            <a:endParaRPr lang="pl-PL" b="1" dirty="0">
              <a:latin typeface="Comic Sans MS" panose="030F0702030302020204" pitchFamily="66" charset="0"/>
            </a:endParaRPr>
          </a:p>
          <a:p>
            <a:pPr algn="ctr"/>
            <a:r>
              <a:rPr lang="pl-PL" dirty="0">
                <a:latin typeface="Comic Sans MS" panose="030F0702030302020204" pitchFamily="66" charset="0"/>
              </a:rPr>
              <a:t>Szkoła Polska przy Ambasadzie RP          </a:t>
            </a:r>
          </a:p>
          <a:p>
            <a:pPr algn="ctr"/>
            <a:r>
              <a:rPr lang="pl-PL" dirty="0">
                <a:latin typeface="Comic Sans MS" panose="030F0702030302020204" pitchFamily="66" charset="0"/>
              </a:rPr>
              <a:t>w Waszyngtonie</a:t>
            </a:r>
          </a:p>
          <a:p>
            <a:pPr algn="ctr"/>
            <a:endParaRPr lang="pl-PL" dirty="0">
              <a:latin typeface="Comic Sans MS" panose="030F0702030302020204" pitchFamily="66" charset="0"/>
            </a:endParaRPr>
          </a:p>
        </p:txBody>
      </p:sp>
      <p:pic>
        <p:nvPicPr>
          <p:cNvPr id="10" name="Obraz 3" descr="http://www.waszyngton.orpeg.pl/sites/www.waszyngton.orpeg.pl/files/logo/waszyngton.jpg">
            <a:extLst>
              <a:ext uri="{FF2B5EF4-FFF2-40B4-BE49-F238E27FC236}">
                <a16:creationId xmlns:a16="http://schemas.microsoft.com/office/drawing/2014/main" id="{43431893-22F0-7434-77F4-72908FFB68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0478" y="2108869"/>
            <a:ext cx="1409700" cy="108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17101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split orient="vert"/>
      </p:transition>
    </mc:Choice>
    <mc:Fallback xmlns="">
      <p:transition spd="slow" advClick="0" advTm="3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ole tekstowe 8">
            <a:extLst>
              <a:ext uri="{FF2B5EF4-FFF2-40B4-BE49-F238E27FC236}">
                <a16:creationId xmlns:a16="http://schemas.microsoft.com/office/drawing/2014/main" id="{F9CDA3CE-BEBD-41A0-A4FB-DA904AC5117E}"/>
              </a:ext>
            </a:extLst>
          </p:cNvPr>
          <p:cNvSpPr txBox="1"/>
          <p:nvPr/>
        </p:nvSpPr>
        <p:spPr>
          <a:xfrm>
            <a:off x="6096000" y="275379"/>
            <a:ext cx="6695766" cy="133703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algn="ctr">
              <a:lnSpc>
                <a:spcPct val="115000"/>
              </a:lnSpc>
            </a:pPr>
            <a:r>
              <a:rPr lang="pl-PL" sz="1800" b="1" dirty="0">
                <a:solidFill>
                  <a:srgbClr val="002060"/>
                </a:solidFill>
                <a:effectLst/>
                <a:latin typeface="Britannic Bold" panose="020B0903060703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III Edycja Mi</a:t>
            </a:r>
            <a:r>
              <a:rPr lang="pl-PL" sz="1800" b="1" dirty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ę</a:t>
            </a:r>
            <a:r>
              <a:rPr lang="pl-PL" sz="1800" b="1" dirty="0">
                <a:solidFill>
                  <a:srgbClr val="002060"/>
                </a:solidFill>
                <a:effectLst/>
                <a:latin typeface="Britannic Bold" panose="020B0903060703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dzyszkolnego Konkursu </a:t>
            </a:r>
            <a:endParaRPr lang="pl-PL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algn="ctr">
              <a:lnSpc>
                <a:spcPct val="115000"/>
              </a:lnSpc>
              <a:spcAft>
                <a:spcPts val="1000"/>
              </a:spcAft>
            </a:pPr>
            <a:r>
              <a:rPr lang="pl-PL" sz="1800" b="1" dirty="0">
                <a:solidFill>
                  <a:srgbClr val="002060"/>
                </a:solidFill>
                <a:effectLst/>
                <a:latin typeface="Britannic Bold" panose="020B0903060703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 okazji Szkolnych Dni Ksi</a:t>
            </a:r>
            <a:r>
              <a:rPr lang="pl-PL" sz="1800" b="1" dirty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ąż</a:t>
            </a:r>
            <a:r>
              <a:rPr lang="pl-PL" sz="1800" b="1" dirty="0">
                <a:solidFill>
                  <a:srgbClr val="002060"/>
                </a:solidFill>
                <a:effectLst/>
                <a:latin typeface="Britannic Bold" panose="020B0903060703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ki i Prasy</a:t>
            </a:r>
            <a:endParaRPr lang="pl-PL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l-PL" sz="2800" b="1" dirty="0">
                <a:solidFill>
                  <a:srgbClr val="0070C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MV Boli" panose="02000500030200090000" pitchFamily="2" charset="0"/>
              </a:rPr>
              <a:t>     Czytajmy Polskich Autorów</a:t>
            </a:r>
            <a:r>
              <a:rPr lang="pl-PL" sz="2800" dirty="0">
                <a:solidFill>
                  <a:srgbClr val="002060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MV Boli" panose="02000500030200090000" pitchFamily="2" charset="0"/>
              </a:rPr>
              <a:t> </a:t>
            </a:r>
            <a:endParaRPr lang="pl-PL" dirty="0"/>
          </a:p>
        </p:txBody>
      </p:sp>
      <p:pic>
        <p:nvPicPr>
          <p:cNvPr id="6" name="Obraz 5">
            <a:extLst>
              <a:ext uri="{FF2B5EF4-FFF2-40B4-BE49-F238E27FC236}">
                <a16:creationId xmlns:a16="http://schemas.microsoft.com/office/drawing/2014/main" id="{FC628731-B3ED-492F-ACDC-E54CDCCA7C9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95333" y="5754639"/>
            <a:ext cx="4096867" cy="1201016"/>
          </a:xfrm>
          <a:prstGeom prst="rect">
            <a:avLst/>
          </a:prstGeom>
        </p:spPr>
      </p:pic>
      <p:pic>
        <p:nvPicPr>
          <p:cNvPr id="3" name="Obraz 2">
            <a:extLst>
              <a:ext uri="{FF2B5EF4-FFF2-40B4-BE49-F238E27FC236}">
                <a16:creationId xmlns:a16="http://schemas.microsoft.com/office/drawing/2014/main" id="{7B15F9E4-4CA9-3039-F9F9-3523D7BCEBD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339" y="122767"/>
            <a:ext cx="5976748" cy="6627584"/>
          </a:xfrm>
          <a:prstGeom prst="rect">
            <a:avLst/>
          </a:prstGeom>
        </p:spPr>
      </p:pic>
      <p:sp>
        <p:nvSpPr>
          <p:cNvPr id="7" name="pole tekstowe 6">
            <a:extLst>
              <a:ext uri="{FF2B5EF4-FFF2-40B4-BE49-F238E27FC236}">
                <a16:creationId xmlns:a16="http://schemas.microsoft.com/office/drawing/2014/main" id="{774FFA37-72FC-1B80-98D4-3899575EF6DD}"/>
              </a:ext>
            </a:extLst>
          </p:cNvPr>
          <p:cNvSpPr txBox="1"/>
          <p:nvPr/>
        </p:nvSpPr>
        <p:spPr>
          <a:xfrm>
            <a:off x="6933998" y="3477092"/>
            <a:ext cx="5470123" cy="227754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l-PL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III Miejsce</a:t>
            </a:r>
            <a:endParaRPr lang="pl-PL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endParaRPr lang="pl-PL" dirty="0"/>
          </a:p>
          <a:p>
            <a:pPr algn="ctr"/>
            <a:r>
              <a:rPr lang="pl-PL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ROKSANA FIJAŁKOWSKA</a:t>
            </a:r>
          </a:p>
          <a:p>
            <a:pPr algn="ctr"/>
            <a:endParaRPr lang="pl-PL" b="1" dirty="0">
              <a:latin typeface="Comic Sans MS" panose="030F0702030302020204" pitchFamily="66" charset="0"/>
            </a:endParaRPr>
          </a:p>
          <a:p>
            <a:pPr algn="ctr"/>
            <a:r>
              <a:rPr lang="pl-PL" dirty="0">
                <a:latin typeface="Comic Sans MS" panose="030F0702030302020204" pitchFamily="66" charset="0"/>
              </a:rPr>
              <a:t>Szkoła Polska przy Ambasadzie RP          </a:t>
            </a:r>
          </a:p>
          <a:p>
            <a:pPr algn="ctr"/>
            <a:r>
              <a:rPr lang="pl-PL" dirty="0">
                <a:latin typeface="Comic Sans MS" panose="030F0702030302020204" pitchFamily="66" charset="0"/>
              </a:rPr>
              <a:t>w Waszyngtonie</a:t>
            </a:r>
          </a:p>
          <a:p>
            <a:pPr algn="ctr"/>
            <a:endParaRPr lang="pl-PL" dirty="0">
              <a:latin typeface="Comic Sans MS" panose="030F0702030302020204" pitchFamily="66" charset="0"/>
            </a:endParaRPr>
          </a:p>
        </p:txBody>
      </p:sp>
      <p:pic>
        <p:nvPicPr>
          <p:cNvPr id="8" name="Obraz 3" descr="http://www.waszyngton.orpeg.pl/sites/www.waszyngton.orpeg.pl/files/logo/waszyngton.jpg">
            <a:extLst>
              <a:ext uri="{FF2B5EF4-FFF2-40B4-BE49-F238E27FC236}">
                <a16:creationId xmlns:a16="http://schemas.microsoft.com/office/drawing/2014/main" id="{59961FC3-A45E-FEC4-1C5A-449852C14B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9356" y="2001827"/>
            <a:ext cx="1409700" cy="108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35620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split orient="vert"/>
      </p:transition>
    </mc:Choice>
    <mc:Fallback xmlns="">
      <p:transition spd="slow" advClick="0" advTm="3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ole tekstowe 4">
            <a:extLst>
              <a:ext uri="{FF2B5EF4-FFF2-40B4-BE49-F238E27FC236}">
                <a16:creationId xmlns:a16="http://schemas.microsoft.com/office/drawing/2014/main" id="{6ACCC2F0-5353-495F-9742-2902A2D93D3B}"/>
              </a:ext>
            </a:extLst>
          </p:cNvPr>
          <p:cNvSpPr txBox="1"/>
          <p:nvPr/>
        </p:nvSpPr>
        <p:spPr>
          <a:xfrm>
            <a:off x="1553497" y="1569964"/>
            <a:ext cx="7362142" cy="40318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l-PL" sz="3200" dirty="0">
                <a:latin typeface="Bahnschrift" panose="020B0502040204020203" pitchFamily="34" charset="0"/>
              </a:rPr>
              <a:t>Klasy I–III liceów ogólnokształcących</a:t>
            </a:r>
          </a:p>
          <a:p>
            <a:pPr algn="ctr"/>
            <a:endParaRPr lang="pl-PL" sz="3200" dirty="0">
              <a:latin typeface="Bahnschrift" panose="020B0502040204020203" pitchFamily="34" charset="0"/>
            </a:endParaRPr>
          </a:p>
          <a:p>
            <a:pPr algn="ctr"/>
            <a:endParaRPr lang="pl-PL" sz="3200" dirty="0">
              <a:latin typeface="Bahnschrift" panose="020B0502040204020203" pitchFamily="34" charset="0"/>
            </a:endParaRPr>
          </a:p>
          <a:p>
            <a:pPr algn="ctr"/>
            <a:endParaRPr lang="pl-PL" sz="3200" dirty="0">
              <a:latin typeface="Bahnschrift" panose="020B0502040204020203" pitchFamily="34" charset="0"/>
            </a:endParaRPr>
          </a:p>
          <a:p>
            <a:pPr algn="ctr"/>
            <a:r>
              <a:rPr lang="pl-PL" sz="3200" dirty="0">
                <a:latin typeface="Bahnschrift" panose="020B0502040204020203" pitchFamily="34" charset="0"/>
              </a:rPr>
              <a:t>Zadaniem uczniów jest wykonanie fotografii – portretu postaci z literatury romantycznej. Poeci romantyczni są patronami roku 2022.</a:t>
            </a:r>
          </a:p>
        </p:txBody>
      </p:sp>
      <p:pic>
        <p:nvPicPr>
          <p:cNvPr id="6" name="Obraz 5">
            <a:extLst>
              <a:ext uri="{FF2B5EF4-FFF2-40B4-BE49-F238E27FC236}">
                <a16:creationId xmlns:a16="http://schemas.microsoft.com/office/drawing/2014/main" id="{746CBC32-BD94-4243-AE25-59A7CC7501F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9841" y="2346711"/>
            <a:ext cx="4096867" cy="12010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211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split orient="vert"/>
      </p:transition>
    </mc:Choice>
    <mc:Fallback xmlns="">
      <p:transition spd="slow" advClick="0" advTm="3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>
            <a:extLst>
              <a:ext uri="{FF2B5EF4-FFF2-40B4-BE49-F238E27FC236}">
                <a16:creationId xmlns:a16="http://schemas.microsoft.com/office/drawing/2014/main" id="{53157F52-3B84-433F-803E-F9017F73B3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396" y="248575"/>
            <a:ext cx="5184507" cy="6380825"/>
          </a:xfrm>
          <a:prstGeom prst="rect">
            <a:avLst/>
          </a:prstGeom>
          <a:ln>
            <a:noFill/>
          </a:ln>
          <a:effectLst>
            <a:glow rad="101600">
              <a:schemeClr val="bg1">
                <a:lumMod val="50000"/>
                <a:alpha val="60000"/>
              </a:schemeClr>
            </a:glow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1" name="pole tekstowe 10">
            <a:extLst>
              <a:ext uri="{FF2B5EF4-FFF2-40B4-BE49-F238E27FC236}">
                <a16:creationId xmlns:a16="http://schemas.microsoft.com/office/drawing/2014/main" id="{7794F4FE-107F-4418-9D41-F2F63EF6D23D}"/>
              </a:ext>
            </a:extLst>
          </p:cNvPr>
          <p:cNvSpPr txBox="1"/>
          <p:nvPr/>
        </p:nvSpPr>
        <p:spPr>
          <a:xfrm>
            <a:off x="5873776" y="386019"/>
            <a:ext cx="6100916" cy="133703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algn="ctr">
              <a:lnSpc>
                <a:spcPct val="115000"/>
              </a:lnSpc>
            </a:pPr>
            <a:r>
              <a:rPr lang="pl-PL" sz="1800" b="1" dirty="0">
                <a:solidFill>
                  <a:srgbClr val="002060"/>
                </a:solidFill>
                <a:effectLst/>
                <a:latin typeface="Britannic Bold" panose="020B0903060703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III Edycja Mi</a:t>
            </a:r>
            <a:r>
              <a:rPr lang="pl-PL" sz="1800" b="1" dirty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ę</a:t>
            </a:r>
            <a:r>
              <a:rPr lang="pl-PL" sz="1800" b="1" dirty="0">
                <a:solidFill>
                  <a:srgbClr val="002060"/>
                </a:solidFill>
                <a:effectLst/>
                <a:latin typeface="Britannic Bold" panose="020B0903060703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dzyszkolnego Konkursu </a:t>
            </a:r>
            <a:endParaRPr lang="pl-PL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algn="ctr">
              <a:lnSpc>
                <a:spcPct val="115000"/>
              </a:lnSpc>
              <a:spcAft>
                <a:spcPts val="1000"/>
              </a:spcAft>
            </a:pPr>
            <a:r>
              <a:rPr lang="pl-PL" sz="1800" b="1" dirty="0">
                <a:solidFill>
                  <a:srgbClr val="002060"/>
                </a:solidFill>
                <a:effectLst/>
                <a:latin typeface="Britannic Bold" panose="020B0903060703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 okazji Szkolnych Dni Ksi</a:t>
            </a:r>
            <a:r>
              <a:rPr lang="pl-PL" sz="1800" b="1" dirty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ąż</a:t>
            </a:r>
            <a:r>
              <a:rPr lang="pl-PL" sz="1800" b="1" dirty="0">
                <a:solidFill>
                  <a:srgbClr val="002060"/>
                </a:solidFill>
                <a:effectLst/>
                <a:latin typeface="Britannic Bold" panose="020B0903060703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ki i Prasy</a:t>
            </a:r>
            <a:endParaRPr lang="pl-PL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l-PL" sz="2800" b="1" dirty="0">
                <a:solidFill>
                  <a:srgbClr val="0070C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MV Boli" panose="02000500030200090000" pitchFamily="2" charset="0"/>
              </a:rPr>
              <a:t>   Czytajmy Polskich Autorów</a:t>
            </a:r>
            <a:r>
              <a:rPr lang="pl-PL" sz="2800" dirty="0">
                <a:solidFill>
                  <a:srgbClr val="002060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MV Boli" panose="02000500030200090000" pitchFamily="2" charset="0"/>
              </a:rPr>
              <a:t> </a:t>
            </a:r>
            <a:endParaRPr lang="pl-PL" dirty="0"/>
          </a:p>
        </p:txBody>
      </p:sp>
      <p:pic>
        <p:nvPicPr>
          <p:cNvPr id="6" name="Obraz 5">
            <a:extLst>
              <a:ext uri="{FF2B5EF4-FFF2-40B4-BE49-F238E27FC236}">
                <a16:creationId xmlns:a16="http://schemas.microsoft.com/office/drawing/2014/main" id="{0F0E0FC8-4B96-4B81-A159-5CCACF8077F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08699" y="5656984"/>
            <a:ext cx="4096867" cy="1201016"/>
          </a:xfrm>
          <a:prstGeom prst="rect">
            <a:avLst/>
          </a:prstGeom>
        </p:spPr>
      </p:pic>
      <p:pic>
        <p:nvPicPr>
          <p:cNvPr id="8" name="Obraz 3" descr="http://www.waszyngton.orpeg.pl/sites/www.waszyngton.orpeg.pl/files/logo/waszyngton.jpg">
            <a:extLst>
              <a:ext uri="{FF2B5EF4-FFF2-40B4-BE49-F238E27FC236}">
                <a16:creationId xmlns:a16="http://schemas.microsoft.com/office/drawing/2014/main" id="{9082FC7C-99B7-22AB-5441-6D01AA238B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9356" y="2001827"/>
            <a:ext cx="1409700" cy="108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pole tekstowe 9">
            <a:extLst>
              <a:ext uri="{FF2B5EF4-FFF2-40B4-BE49-F238E27FC236}">
                <a16:creationId xmlns:a16="http://schemas.microsoft.com/office/drawing/2014/main" id="{F959792E-2430-66BC-9F44-D834156E3683}"/>
              </a:ext>
            </a:extLst>
          </p:cNvPr>
          <p:cNvSpPr txBox="1"/>
          <p:nvPr/>
        </p:nvSpPr>
        <p:spPr>
          <a:xfrm>
            <a:off x="6445188" y="3258105"/>
            <a:ext cx="5470952" cy="249299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l-PL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  MIEJSCE</a:t>
            </a:r>
          </a:p>
          <a:p>
            <a:pPr algn="ctr"/>
            <a:r>
              <a:rPr lang="pl-PL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Klasy I–III liceum ogólnokształcące</a:t>
            </a:r>
          </a:p>
          <a:p>
            <a:pPr algn="ctr"/>
            <a:endParaRPr lang="pl-PL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endParaRPr lang="pl-PL" dirty="0"/>
          </a:p>
          <a:p>
            <a:pPr algn="ctr"/>
            <a:r>
              <a:rPr lang="pl-PL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JOHN TOMAN</a:t>
            </a:r>
          </a:p>
          <a:p>
            <a:pPr algn="ctr"/>
            <a:endParaRPr lang="pl-PL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endParaRPr lang="pl-PL" b="1" dirty="0">
              <a:latin typeface="Comic Sans MS" panose="030F0702030302020204" pitchFamily="66" charset="0"/>
            </a:endParaRPr>
          </a:p>
          <a:p>
            <a:pPr algn="ctr"/>
            <a:r>
              <a:rPr lang="pl-PL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Szkoła Polska w WASZYNGTONIE</a:t>
            </a:r>
          </a:p>
        </p:txBody>
      </p:sp>
    </p:spTree>
    <p:extLst>
      <p:ext uri="{BB962C8B-B14F-4D97-AF65-F5344CB8AC3E}">
        <p14:creationId xmlns:p14="http://schemas.microsoft.com/office/powerpoint/2010/main" val="2515462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split orient="vert"/>
      </p:transition>
    </mc:Choice>
    <mc:Fallback xmlns="">
      <p:transition spd="slow" advClick="0" advTm="3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ole tekstowe 10">
            <a:extLst>
              <a:ext uri="{FF2B5EF4-FFF2-40B4-BE49-F238E27FC236}">
                <a16:creationId xmlns:a16="http://schemas.microsoft.com/office/drawing/2014/main" id="{7794F4FE-107F-4418-9D41-F2F63EF6D23D}"/>
              </a:ext>
            </a:extLst>
          </p:cNvPr>
          <p:cNvSpPr txBox="1"/>
          <p:nvPr/>
        </p:nvSpPr>
        <p:spPr>
          <a:xfrm>
            <a:off x="6354097" y="341630"/>
            <a:ext cx="6100916" cy="133703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algn="ctr">
              <a:lnSpc>
                <a:spcPct val="115000"/>
              </a:lnSpc>
            </a:pPr>
            <a:r>
              <a:rPr lang="pl-PL" sz="1800" b="1" dirty="0">
                <a:solidFill>
                  <a:srgbClr val="002060"/>
                </a:solidFill>
                <a:effectLst/>
                <a:latin typeface="Britannic Bold" panose="020B0903060703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III Edycja Mi</a:t>
            </a:r>
            <a:r>
              <a:rPr lang="pl-PL" sz="1800" b="1" dirty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ę</a:t>
            </a:r>
            <a:r>
              <a:rPr lang="pl-PL" sz="1800" b="1" dirty="0">
                <a:solidFill>
                  <a:srgbClr val="002060"/>
                </a:solidFill>
                <a:effectLst/>
                <a:latin typeface="Britannic Bold" panose="020B0903060703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dzyszkolnego Konkursu </a:t>
            </a:r>
            <a:endParaRPr lang="pl-PL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algn="ctr">
              <a:lnSpc>
                <a:spcPct val="115000"/>
              </a:lnSpc>
              <a:spcAft>
                <a:spcPts val="1000"/>
              </a:spcAft>
            </a:pPr>
            <a:r>
              <a:rPr lang="pl-PL" sz="1800" b="1" dirty="0">
                <a:solidFill>
                  <a:srgbClr val="002060"/>
                </a:solidFill>
                <a:effectLst/>
                <a:latin typeface="Britannic Bold" panose="020B0903060703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 okazji Szkolnych Dni Ksi</a:t>
            </a:r>
            <a:r>
              <a:rPr lang="pl-PL" sz="1800" b="1" dirty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ąż</a:t>
            </a:r>
            <a:r>
              <a:rPr lang="pl-PL" sz="1800" b="1" dirty="0">
                <a:solidFill>
                  <a:srgbClr val="002060"/>
                </a:solidFill>
                <a:effectLst/>
                <a:latin typeface="Britannic Bold" panose="020B0903060703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ki i Prasy</a:t>
            </a:r>
            <a:endParaRPr lang="pl-PL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l-PL" sz="2800" b="1" dirty="0">
                <a:solidFill>
                  <a:srgbClr val="0070C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MV Boli" panose="02000500030200090000" pitchFamily="2" charset="0"/>
              </a:rPr>
              <a:t>   Czytajmy Polskich Autorów</a:t>
            </a:r>
            <a:r>
              <a:rPr lang="pl-PL" sz="2800" dirty="0">
                <a:solidFill>
                  <a:srgbClr val="002060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MV Boli" panose="02000500030200090000" pitchFamily="2" charset="0"/>
              </a:rPr>
              <a:t> </a:t>
            </a:r>
            <a:endParaRPr lang="pl-PL" dirty="0"/>
          </a:p>
        </p:txBody>
      </p:sp>
      <p:pic>
        <p:nvPicPr>
          <p:cNvPr id="6" name="Obraz 5">
            <a:extLst>
              <a:ext uri="{FF2B5EF4-FFF2-40B4-BE49-F238E27FC236}">
                <a16:creationId xmlns:a16="http://schemas.microsoft.com/office/drawing/2014/main" id="{0F0E0FC8-4B96-4B81-A159-5CCACF8077F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99133" y="5761608"/>
            <a:ext cx="4096867" cy="1201016"/>
          </a:xfrm>
          <a:prstGeom prst="rect">
            <a:avLst/>
          </a:prstGeom>
        </p:spPr>
      </p:pic>
      <p:pic>
        <p:nvPicPr>
          <p:cNvPr id="4" name="Obraz 3">
            <a:extLst>
              <a:ext uri="{FF2B5EF4-FFF2-40B4-BE49-F238E27FC236}">
                <a16:creationId xmlns:a16="http://schemas.microsoft.com/office/drawing/2014/main" id="{8DF817E3-F80B-5B34-8372-12A15143A4B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813" y="195309"/>
            <a:ext cx="6906100" cy="5566299"/>
          </a:xfrm>
          <a:prstGeom prst="rect">
            <a:avLst/>
          </a:prstGeom>
        </p:spPr>
      </p:pic>
      <p:sp>
        <p:nvSpPr>
          <p:cNvPr id="7" name="pole tekstowe 6">
            <a:extLst>
              <a:ext uri="{FF2B5EF4-FFF2-40B4-BE49-F238E27FC236}">
                <a16:creationId xmlns:a16="http://schemas.microsoft.com/office/drawing/2014/main" id="{58547ACB-7305-F329-CAC8-B412D3054FD2}"/>
              </a:ext>
            </a:extLst>
          </p:cNvPr>
          <p:cNvSpPr txBox="1"/>
          <p:nvPr/>
        </p:nvSpPr>
        <p:spPr>
          <a:xfrm>
            <a:off x="6740577" y="3604333"/>
            <a:ext cx="5470952" cy="249299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l-PL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II  MIEJSCE</a:t>
            </a:r>
          </a:p>
          <a:p>
            <a:pPr algn="ctr"/>
            <a:r>
              <a:rPr lang="pl-PL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Klasy I–III liceum ogólnokształcące</a:t>
            </a:r>
          </a:p>
          <a:p>
            <a:pPr algn="ctr"/>
            <a:endParaRPr lang="pl-PL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endParaRPr lang="pl-PL" dirty="0"/>
          </a:p>
          <a:p>
            <a:pPr algn="ctr"/>
            <a:r>
              <a:rPr lang="pl-PL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IGOR GANKO</a:t>
            </a:r>
          </a:p>
          <a:p>
            <a:pPr algn="ctr"/>
            <a:endParaRPr lang="pl-PL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endParaRPr lang="pl-PL" b="1" dirty="0">
              <a:latin typeface="Comic Sans MS" panose="030F0702030302020204" pitchFamily="66" charset="0"/>
            </a:endParaRPr>
          </a:p>
          <a:p>
            <a:pPr algn="ctr"/>
            <a:r>
              <a:rPr lang="pl-PL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Szkoła Polska w WASZYNGTONIE</a:t>
            </a:r>
          </a:p>
        </p:txBody>
      </p:sp>
      <p:pic>
        <p:nvPicPr>
          <p:cNvPr id="8" name="Obraz 3" descr="http://www.waszyngton.orpeg.pl/sites/www.waszyngton.orpeg.pl/files/logo/waszyngton.jpg">
            <a:extLst>
              <a:ext uri="{FF2B5EF4-FFF2-40B4-BE49-F238E27FC236}">
                <a16:creationId xmlns:a16="http://schemas.microsoft.com/office/drawing/2014/main" id="{9572BCAE-5108-8078-9AFD-9D2B8D2F16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9356" y="2001827"/>
            <a:ext cx="1409700" cy="108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89404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split orient="vert"/>
      </p:transition>
    </mc:Choice>
    <mc:Fallback xmlns="">
      <p:transition spd="slow" advClick="0" advTm="3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ole tekstowe 10">
            <a:extLst>
              <a:ext uri="{FF2B5EF4-FFF2-40B4-BE49-F238E27FC236}">
                <a16:creationId xmlns:a16="http://schemas.microsoft.com/office/drawing/2014/main" id="{7794F4FE-107F-4418-9D41-F2F63EF6D23D}"/>
              </a:ext>
            </a:extLst>
          </p:cNvPr>
          <p:cNvSpPr txBox="1"/>
          <p:nvPr/>
        </p:nvSpPr>
        <p:spPr>
          <a:xfrm>
            <a:off x="7448365" y="341630"/>
            <a:ext cx="5006648" cy="133703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algn="ctr">
              <a:lnSpc>
                <a:spcPct val="115000"/>
              </a:lnSpc>
            </a:pPr>
            <a:r>
              <a:rPr lang="pl-PL" sz="1800" b="1" dirty="0">
                <a:solidFill>
                  <a:srgbClr val="002060"/>
                </a:solidFill>
                <a:effectLst/>
                <a:latin typeface="Britannic Bold" panose="020B0903060703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III Edycja Mi</a:t>
            </a:r>
            <a:r>
              <a:rPr lang="pl-PL" sz="1800" b="1" dirty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ę</a:t>
            </a:r>
            <a:r>
              <a:rPr lang="pl-PL" sz="1800" b="1" dirty="0">
                <a:solidFill>
                  <a:srgbClr val="002060"/>
                </a:solidFill>
                <a:effectLst/>
                <a:latin typeface="Britannic Bold" panose="020B0903060703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dzyszkolnego Konkursu </a:t>
            </a:r>
            <a:endParaRPr lang="pl-PL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algn="ctr">
              <a:lnSpc>
                <a:spcPct val="115000"/>
              </a:lnSpc>
              <a:spcAft>
                <a:spcPts val="1000"/>
              </a:spcAft>
            </a:pPr>
            <a:r>
              <a:rPr lang="pl-PL" sz="1800" b="1" dirty="0">
                <a:solidFill>
                  <a:srgbClr val="002060"/>
                </a:solidFill>
                <a:effectLst/>
                <a:latin typeface="Britannic Bold" panose="020B0903060703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 okazji Szkolnych Dni Ksi</a:t>
            </a:r>
            <a:r>
              <a:rPr lang="pl-PL" sz="1800" b="1" dirty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ąż</a:t>
            </a:r>
            <a:r>
              <a:rPr lang="pl-PL" sz="1800" b="1" dirty="0">
                <a:solidFill>
                  <a:srgbClr val="002060"/>
                </a:solidFill>
                <a:effectLst/>
                <a:latin typeface="Britannic Bold" panose="020B0903060703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ki i Prasy</a:t>
            </a:r>
            <a:endParaRPr lang="pl-PL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l-PL" sz="2800" b="1" dirty="0">
                <a:solidFill>
                  <a:srgbClr val="0070C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MV Boli" panose="02000500030200090000" pitchFamily="2" charset="0"/>
              </a:rPr>
              <a:t>   Czytajmy Polskich Autorów</a:t>
            </a:r>
            <a:r>
              <a:rPr lang="pl-PL" sz="2800" dirty="0">
                <a:solidFill>
                  <a:srgbClr val="002060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MV Boli" panose="02000500030200090000" pitchFamily="2" charset="0"/>
              </a:rPr>
              <a:t> </a:t>
            </a:r>
            <a:endParaRPr lang="pl-PL" dirty="0"/>
          </a:p>
        </p:txBody>
      </p:sp>
      <p:pic>
        <p:nvPicPr>
          <p:cNvPr id="4" name="Obraz 3">
            <a:extLst>
              <a:ext uri="{FF2B5EF4-FFF2-40B4-BE49-F238E27FC236}">
                <a16:creationId xmlns:a16="http://schemas.microsoft.com/office/drawing/2014/main" id="{A7270324-38F5-FDCE-F29A-60EB38CBA3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089" y="199902"/>
            <a:ext cx="7474484" cy="6119734"/>
          </a:xfrm>
          <a:prstGeom prst="rect">
            <a:avLst/>
          </a:prstGeom>
        </p:spPr>
      </p:pic>
      <p:sp>
        <p:nvSpPr>
          <p:cNvPr id="8" name="pole tekstowe 7">
            <a:extLst>
              <a:ext uri="{FF2B5EF4-FFF2-40B4-BE49-F238E27FC236}">
                <a16:creationId xmlns:a16="http://schemas.microsoft.com/office/drawing/2014/main" id="{25DCD976-D7E0-E445-34B6-A9660B2BFB4D}"/>
              </a:ext>
            </a:extLst>
          </p:cNvPr>
          <p:cNvSpPr txBox="1"/>
          <p:nvPr/>
        </p:nvSpPr>
        <p:spPr>
          <a:xfrm>
            <a:off x="7216213" y="3764502"/>
            <a:ext cx="5470952" cy="276998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l-PL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III </a:t>
            </a:r>
            <a:r>
              <a:rPr lang="pl-PL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MIEJSCE</a:t>
            </a:r>
          </a:p>
          <a:p>
            <a:pPr algn="ctr"/>
            <a:endParaRPr lang="pl-PL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l-PL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Klasy </a:t>
            </a:r>
            <a:r>
              <a:rPr lang="pl-PL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I–III liceum ogólnokształcące</a:t>
            </a:r>
          </a:p>
          <a:p>
            <a:pPr algn="ctr"/>
            <a:endParaRPr lang="pl-PL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endParaRPr lang="pl-PL" dirty="0"/>
          </a:p>
          <a:p>
            <a:pPr algn="ctr"/>
            <a:r>
              <a:rPr lang="pl-PL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WERONIKA KITLIŃSKA</a:t>
            </a:r>
          </a:p>
          <a:p>
            <a:pPr algn="ctr"/>
            <a:endParaRPr lang="pl-PL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endParaRPr lang="pl-PL" b="1" dirty="0">
              <a:latin typeface="Comic Sans MS" panose="030F0702030302020204" pitchFamily="66" charset="0"/>
            </a:endParaRPr>
          </a:p>
          <a:p>
            <a:pPr algn="ctr"/>
            <a:r>
              <a:rPr lang="pl-PL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Szkoła Polska w WASZYNGTONIE</a:t>
            </a:r>
          </a:p>
        </p:txBody>
      </p:sp>
      <p:pic>
        <p:nvPicPr>
          <p:cNvPr id="10" name="Obraz 9">
            <a:extLst>
              <a:ext uri="{FF2B5EF4-FFF2-40B4-BE49-F238E27FC236}">
                <a16:creationId xmlns:a16="http://schemas.microsoft.com/office/drawing/2014/main" id="{878388C3-576D-4887-1954-41D989AAC30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37706" y="5656984"/>
            <a:ext cx="4096867" cy="1201016"/>
          </a:xfrm>
          <a:prstGeom prst="rect">
            <a:avLst/>
          </a:prstGeom>
        </p:spPr>
      </p:pic>
      <p:pic>
        <p:nvPicPr>
          <p:cNvPr id="13" name="Obraz 3" descr="http://www.waszyngton.orpeg.pl/sites/www.waszyngton.orpeg.pl/files/logo/waszyngton.jpg">
            <a:extLst>
              <a:ext uri="{FF2B5EF4-FFF2-40B4-BE49-F238E27FC236}">
                <a16:creationId xmlns:a16="http://schemas.microsoft.com/office/drawing/2014/main" id="{E7F9826B-E0FF-CF68-91D3-76529A5B00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362" y="2007648"/>
            <a:ext cx="1409700" cy="108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21064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split orient="vert"/>
      </p:transition>
    </mc:Choice>
    <mc:Fallback xmlns="">
      <p:transition spd="slow" advClick="0" advTm="3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ole tekstowe 10">
            <a:extLst>
              <a:ext uri="{FF2B5EF4-FFF2-40B4-BE49-F238E27FC236}">
                <a16:creationId xmlns:a16="http://schemas.microsoft.com/office/drawing/2014/main" id="{7794F4FE-107F-4418-9D41-F2F63EF6D23D}"/>
              </a:ext>
            </a:extLst>
          </p:cNvPr>
          <p:cNvSpPr txBox="1"/>
          <p:nvPr/>
        </p:nvSpPr>
        <p:spPr>
          <a:xfrm>
            <a:off x="6039739" y="346329"/>
            <a:ext cx="6100916" cy="133703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algn="ctr">
              <a:lnSpc>
                <a:spcPct val="115000"/>
              </a:lnSpc>
            </a:pPr>
            <a:r>
              <a:rPr lang="pl-PL" sz="1800" b="1" dirty="0">
                <a:solidFill>
                  <a:srgbClr val="002060"/>
                </a:solidFill>
                <a:effectLst/>
                <a:latin typeface="Britannic Bold" panose="020B0903060703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III Edycja Mi</a:t>
            </a:r>
            <a:r>
              <a:rPr lang="pl-PL" sz="1800" b="1" dirty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ę</a:t>
            </a:r>
            <a:r>
              <a:rPr lang="pl-PL" sz="1800" b="1" dirty="0">
                <a:solidFill>
                  <a:srgbClr val="002060"/>
                </a:solidFill>
                <a:effectLst/>
                <a:latin typeface="Britannic Bold" panose="020B0903060703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dzyszkolnego Konkursu </a:t>
            </a:r>
            <a:endParaRPr lang="pl-PL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algn="ctr">
              <a:lnSpc>
                <a:spcPct val="115000"/>
              </a:lnSpc>
              <a:spcAft>
                <a:spcPts val="1000"/>
              </a:spcAft>
            </a:pPr>
            <a:r>
              <a:rPr lang="pl-PL" sz="1800" b="1" dirty="0">
                <a:solidFill>
                  <a:srgbClr val="002060"/>
                </a:solidFill>
                <a:effectLst/>
                <a:latin typeface="Britannic Bold" panose="020B0903060703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 okazji Szkolnych Dni Ksi</a:t>
            </a:r>
            <a:r>
              <a:rPr lang="pl-PL" sz="1800" b="1" dirty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ąż</a:t>
            </a:r>
            <a:r>
              <a:rPr lang="pl-PL" sz="1800" b="1" dirty="0">
                <a:solidFill>
                  <a:srgbClr val="002060"/>
                </a:solidFill>
                <a:effectLst/>
                <a:latin typeface="Britannic Bold" panose="020B0903060703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ki i Prasy</a:t>
            </a:r>
            <a:endParaRPr lang="pl-PL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l-PL" sz="2800" b="1" dirty="0">
                <a:solidFill>
                  <a:srgbClr val="0070C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MV Boli" panose="02000500030200090000" pitchFamily="2" charset="0"/>
              </a:rPr>
              <a:t>   Czytajmy Polskich Autorów</a:t>
            </a:r>
            <a:r>
              <a:rPr lang="pl-PL" sz="2800" dirty="0">
                <a:solidFill>
                  <a:srgbClr val="002060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MV Boli" panose="02000500030200090000" pitchFamily="2" charset="0"/>
              </a:rPr>
              <a:t> </a:t>
            </a:r>
            <a:endParaRPr lang="pl-PL" dirty="0"/>
          </a:p>
        </p:txBody>
      </p:sp>
      <p:pic>
        <p:nvPicPr>
          <p:cNvPr id="6" name="Obraz 5">
            <a:extLst>
              <a:ext uri="{FF2B5EF4-FFF2-40B4-BE49-F238E27FC236}">
                <a16:creationId xmlns:a16="http://schemas.microsoft.com/office/drawing/2014/main" id="{0F0E0FC8-4B96-4B81-A159-5CCACF8077F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25964" y="5766554"/>
            <a:ext cx="4096867" cy="1201016"/>
          </a:xfrm>
          <a:prstGeom prst="rect">
            <a:avLst/>
          </a:prstGeom>
        </p:spPr>
      </p:pic>
      <p:pic>
        <p:nvPicPr>
          <p:cNvPr id="2" name="Obraz 1">
            <a:extLst>
              <a:ext uri="{FF2B5EF4-FFF2-40B4-BE49-F238E27FC236}">
                <a16:creationId xmlns:a16="http://schemas.microsoft.com/office/drawing/2014/main" id="{64B24B18-33DC-43C1-9D80-A196F5329C5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3783" y="145603"/>
            <a:ext cx="4755937" cy="6477140"/>
          </a:xfrm>
          <a:prstGeom prst="rect">
            <a:avLst/>
          </a:prstGeom>
        </p:spPr>
      </p:pic>
      <p:pic>
        <p:nvPicPr>
          <p:cNvPr id="7" name="Obraz 3" descr="http://www.waszyngton.orpeg.pl/sites/www.waszyngton.orpeg.pl/files/logo/waszyngton.jpg">
            <a:extLst>
              <a:ext uri="{FF2B5EF4-FFF2-40B4-BE49-F238E27FC236}">
                <a16:creationId xmlns:a16="http://schemas.microsoft.com/office/drawing/2014/main" id="{358F0BBE-81FA-C0C7-AFB9-678753E69A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3287" y="1969888"/>
            <a:ext cx="1409700" cy="108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pole tekstowe 8">
            <a:extLst>
              <a:ext uri="{FF2B5EF4-FFF2-40B4-BE49-F238E27FC236}">
                <a16:creationId xmlns:a16="http://schemas.microsoft.com/office/drawing/2014/main" id="{4B88BEEC-4433-3BB7-4E09-8095E3FCCBDA}"/>
              </a:ext>
            </a:extLst>
          </p:cNvPr>
          <p:cNvSpPr txBox="1"/>
          <p:nvPr/>
        </p:nvSpPr>
        <p:spPr>
          <a:xfrm>
            <a:off x="6759534" y="3566646"/>
            <a:ext cx="4865267" cy="20005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l-PL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WYRÓŻNIENIE</a:t>
            </a:r>
          </a:p>
          <a:p>
            <a:pPr algn="ctr"/>
            <a:endParaRPr lang="pl-PL" dirty="0"/>
          </a:p>
          <a:p>
            <a:pPr algn="ctr"/>
            <a:r>
              <a:rPr lang="pl-PL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ALICJA MARZĘDA</a:t>
            </a:r>
          </a:p>
          <a:p>
            <a:pPr algn="ctr"/>
            <a:endParaRPr lang="pl-PL" b="1" dirty="0">
              <a:latin typeface="Comic Sans MS" panose="030F0702030302020204" pitchFamily="66" charset="0"/>
            </a:endParaRPr>
          </a:p>
          <a:p>
            <a:pPr algn="ctr"/>
            <a:r>
              <a:rPr lang="pl-PL" b="1" dirty="0">
                <a:latin typeface="Comic Sans MS" panose="030F0702030302020204" pitchFamily="66" charset="0"/>
              </a:rPr>
              <a:t>Szkoła Polska w Chicago</a:t>
            </a:r>
          </a:p>
          <a:p>
            <a:pPr algn="ctr"/>
            <a:r>
              <a:rPr lang="pl-PL" dirty="0">
                <a:latin typeface="Comic Sans MS" panose="030F0702030302020204" pitchFamily="66" charset="0"/>
              </a:rPr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2343615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split orient="vert"/>
      </p:transition>
    </mc:Choice>
    <mc:Fallback xmlns="">
      <p:transition spd="slow" advClick="0" advTm="3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Szkoła Polska im. gen. J. Hallera przy Konsulacie Generalnym RP w TORONTO">
            <a:extLst>
              <a:ext uri="{FF2B5EF4-FFF2-40B4-BE49-F238E27FC236}">
                <a16:creationId xmlns:a16="http://schemas.microsoft.com/office/drawing/2014/main" id="{68F82671-ED85-4514-BD0C-8BF70A4553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r:link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4639" y="698017"/>
            <a:ext cx="2684030" cy="14430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Obraz 2" descr="http://www.chicago.orpeg.pl/sites/www.chicago.orpeg.pl/files/SPL_Logo/Logo%20SPL_2020.jpg">
            <a:extLst>
              <a:ext uri="{FF2B5EF4-FFF2-40B4-BE49-F238E27FC236}">
                <a16:creationId xmlns:a16="http://schemas.microsoft.com/office/drawing/2014/main" id="{A1076DF9-3940-44D1-9E01-1326EB45E5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8703" y="880459"/>
            <a:ext cx="1289050" cy="1243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Obraz 1" descr="http://www.nowyjork.orpeg.pl/sites/www.nowyjork.orpeg.pl/files/logo.png">
            <a:extLst>
              <a:ext uri="{FF2B5EF4-FFF2-40B4-BE49-F238E27FC236}">
                <a16:creationId xmlns:a16="http://schemas.microsoft.com/office/drawing/2014/main" id="{2C2015EE-250E-4936-A09C-32D8452FCA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6814" y="698017"/>
            <a:ext cx="1443014" cy="13802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Obraz 3" descr="http://www.waszyngton.orpeg.pl/sites/www.waszyngton.orpeg.pl/files/logo/waszyngton.jpg">
            <a:extLst>
              <a:ext uri="{FF2B5EF4-FFF2-40B4-BE49-F238E27FC236}">
                <a16:creationId xmlns:a16="http://schemas.microsoft.com/office/drawing/2014/main" id="{C728099F-40A5-4A62-9162-22B42E6E23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363" y="906716"/>
            <a:ext cx="1409700" cy="108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pole tekstowe 8">
            <a:extLst>
              <a:ext uri="{FF2B5EF4-FFF2-40B4-BE49-F238E27FC236}">
                <a16:creationId xmlns:a16="http://schemas.microsoft.com/office/drawing/2014/main" id="{10C56D38-AC09-449D-B37B-569D72E17530}"/>
              </a:ext>
            </a:extLst>
          </p:cNvPr>
          <p:cNvSpPr txBox="1"/>
          <p:nvPr/>
        </p:nvSpPr>
        <p:spPr>
          <a:xfrm>
            <a:off x="798703" y="4005684"/>
            <a:ext cx="3516455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l-PL" b="1" dirty="0">
                <a:solidFill>
                  <a:srgbClr val="002060"/>
                </a:solidFill>
                <a:latin typeface="Comic Sans MS" panose="030F0702030302020204" pitchFamily="66" charset="0"/>
              </a:rPr>
              <a:t>Komisja konkursowa:</a:t>
            </a:r>
          </a:p>
          <a:p>
            <a:endParaRPr lang="pl-PL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r>
              <a:rPr lang="pl-PL" dirty="0">
                <a:solidFill>
                  <a:srgbClr val="002060"/>
                </a:solidFill>
                <a:latin typeface="Comic Sans MS" panose="030F0702030302020204" pitchFamily="66" charset="0"/>
              </a:rPr>
              <a:t>mgr Aneta </a:t>
            </a:r>
            <a:r>
              <a:rPr lang="pl-PL" dirty="0" err="1">
                <a:solidFill>
                  <a:srgbClr val="002060"/>
                </a:solidFill>
                <a:latin typeface="Comic Sans MS" panose="030F0702030302020204" pitchFamily="66" charset="0"/>
              </a:rPr>
              <a:t>Prejsnar</a:t>
            </a:r>
            <a:endParaRPr lang="pl-PL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r>
              <a:rPr lang="pl-PL" dirty="0">
                <a:solidFill>
                  <a:srgbClr val="002060"/>
                </a:solidFill>
                <a:latin typeface="Comic Sans MS" panose="030F0702030302020204" pitchFamily="66" charset="0"/>
              </a:rPr>
              <a:t>mgr Anna Awakowicz</a:t>
            </a:r>
          </a:p>
          <a:p>
            <a:r>
              <a:rPr lang="pl-PL" dirty="0">
                <a:solidFill>
                  <a:srgbClr val="002060"/>
                </a:solidFill>
                <a:latin typeface="Comic Sans MS" panose="030F0702030302020204" pitchFamily="66" charset="0"/>
              </a:rPr>
              <a:t>mgr Sylwia Krupa</a:t>
            </a:r>
          </a:p>
          <a:p>
            <a:r>
              <a:rPr lang="pl-PL" dirty="0">
                <a:solidFill>
                  <a:srgbClr val="002060"/>
                </a:solidFill>
                <a:latin typeface="Comic Sans MS" panose="030F0702030302020204" pitchFamily="66" charset="0"/>
              </a:rPr>
              <a:t>mgr Katarzyna Gierzyńska</a:t>
            </a:r>
          </a:p>
        </p:txBody>
      </p:sp>
      <p:sp>
        <p:nvSpPr>
          <p:cNvPr id="11" name="pole tekstowe 10">
            <a:extLst>
              <a:ext uri="{FF2B5EF4-FFF2-40B4-BE49-F238E27FC236}">
                <a16:creationId xmlns:a16="http://schemas.microsoft.com/office/drawing/2014/main" id="{4988B504-0373-4CDF-9E4C-BB88CF72353D}"/>
              </a:ext>
            </a:extLst>
          </p:cNvPr>
          <p:cNvSpPr txBox="1"/>
          <p:nvPr/>
        </p:nvSpPr>
        <p:spPr>
          <a:xfrm>
            <a:off x="566928" y="2788052"/>
            <a:ext cx="9390888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l-PL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GRATULUJEMY WSZYSTKIM UCZESTNIKOM</a:t>
            </a:r>
          </a:p>
          <a:p>
            <a:pPr algn="ctr"/>
            <a:r>
              <a:rPr lang="pl-PL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TALENTU I ORYGINALNYCH POMYSŁÓW!</a:t>
            </a:r>
          </a:p>
        </p:txBody>
      </p:sp>
      <p:pic>
        <p:nvPicPr>
          <p:cNvPr id="12" name="Obraz 11">
            <a:extLst>
              <a:ext uri="{FF2B5EF4-FFF2-40B4-BE49-F238E27FC236}">
                <a16:creationId xmlns:a16="http://schemas.microsoft.com/office/drawing/2014/main" id="{A9DA01AC-751F-491D-BED2-8BBDA3A7161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410960" y="5522123"/>
            <a:ext cx="4342356" cy="1275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4939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split orient="vert"/>
      </p:transition>
    </mc:Choice>
    <mc:Fallback xmlns="">
      <p:transition spd="slow" advClick="0" advTm="3000">
        <p:split orient="vert"/>
      </p:transition>
    </mc:Fallback>
  </mc:AlternateContent>
</p:sld>
</file>

<file path=ppt/theme/theme1.xml><?xml version="1.0" encoding="utf-8"?>
<a:theme xmlns:a="http://schemas.openxmlformats.org/drawingml/2006/main" name="Faseta">
  <a:themeElements>
    <a:clrScheme name="Faseta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seta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seta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305</TotalTime>
  <Words>461</Words>
  <Application>Microsoft Office PowerPoint</Application>
  <PresentationFormat>Panoramiczny</PresentationFormat>
  <Paragraphs>146</Paragraphs>
  <Slides>16</Slides>
  <Notes>1</Notes>
  <HiddenSlides>0</HiddenSlides>
  <MMClips>0</MMClips>
  <ScaleCrop>false</ScaleCrop>
  <HeadingPairs>
    <vt:vector size="6" baseType="variant">
      <vt:variant>
        <vt:lpstr>Używane czcionki</vt:lpstr>
      </vt:variant>
      <vt:variant>
        <vt:i4>10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16</vt:i4>
      </vt:variant>
    </vt:vector>
  </HeadingPairs>
  <TitlesOfParts>
    <vt:vector size="27" baseType="lpstr">
      <vt:lpstr>Arial</vt:lpstr>
      <vt:lpstr>Bahnschrift</vt:lpstr>
      <vt:lpstr>Britannic Bold</vt:lpstr>
      <vt:lpstr>Calibri</vt:lpstr>
      <vt:lpstr>Comic Sans MS</vt:lpstr>
      <vt:lpstr>Monotype Corsiva</vt:lpstr>
      <vt:lpstr>MV Boli</vt:lpstr>
      <vt:lpstr>Times New Roman</vt:lpstr>
      <vt:lpstr>Trebuchet MS</vt:lpstr>
      <vt:lpstr>Wingdings 3</vt:lpstr>
      <vt:lpstr>Faseta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Anna Awakowicz</dc:creator>
  <cp:lastModifiedBy>user</cp:lastModifiedBy>
  <cp:revision>21</cp:revision>
  <dcterms:created xsi:type="dcterms:W3CDTF">2022-04-26T15:43:57Z</dcterms:created>
  <dcterms:modified xsi:type="dcterms:W3CDTF">2022-05-19T00:26:27Z</dcterms:modified>
</cp:coreProperties>
</file>